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74" r:id="rId5"/>
    <p:sldId id="290" r:id="rId6"/>
    <p:sldId id="292" r:id="rId7"/>
    <p:sldId id="293" r:id="rId8"/>
    <p:sldId id="283" r:id="rId9"/>
    <p:sldId id="277" r:id="rId10"/>
    <p:sldId id="289" r:id="rId11"/>
    <p:sldId id="287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9839B-663D-4676-B691-4F40EB70896D}" v="3" dt="2020-09-17T22:49:09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78294" autoAdjust="0"/>
  </p:normalViewPr>
  <p:slideViewPr>
    <p:cSldViewPr>
      <p:cViewPr varScale="1">
        <p:scale>
          <a:sx n="83" d="100"/>
          <a:sy n="83" d="100"/>
        </p:scale>
        <p:origin x="25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y Mazurek" userId="1edf05ba-d515-4b1c-9097-36c9b6e68240" providerId="ADAL" clId="{4459839B-663D-4676-B691-4F40EB70896D}"/>
    <pc:docChg chg="undo redo custSel mod addSld delSld modSld">
      <pc:chgData name="Zachary Mazurek" userId="1edf05ba-d515-4b1c-9097-36c9b6e68240" providerId="ADAL" clId="{4459839B-663D-4676-B691-4F40EB70896D}" dt="2020-09-17T22:50:26.166" v="82" actId="47"/>
      <pc:docMkLst>
        <pc:docMk/>
      </pc:docMkLst>
      <pc:sldChg chg="addSp delSp modSp del mod setBg">
        <pc:chgData name="Zachary Mazurek" userId="1edf05ba-d515-4b1c-9097-36c9b6e68240" providerId="ADAL" clId="{4459839B-663D-4676-B691-4F40EB70896D}" dt="2020-09-17T22:50:26.166" v="82" actId="47"/>
        <pc:sldMkLst>
          <pc:docMk/>
          <pc:sldMk cId="236921911" sldId="286"/>
        </pc:sldMkLst>
        <pc:spChg chg="ord">
          <ac:chgData name="Zachary Mazurek" userId="1edf05ba-d515-4b1c-9097-36c9b6e68240" providerId="ADAL" clId="{4459839B-663D-4676-B691-4F40EB70896D}" dt="2020-09-17T22:45:30.879" v="14" actId="26606"/>
          <ac:spMkLst>
            <pc:docMk/>
            <pc:sldMk cId="236921911" sldId="286"/>
            <ac:spMk id="2" creationId="{00000000-0000-0000-0000-000000000000}"/>
          </ac:spMkLst>
        </pc:spChg>
        <pc:spChg chg="del ord">
          <ac:chgData name="Zachary Mazurek" userId="1edf05ba-d515-4b1c-9097-36c9b6e68240" providerId="ADAL" clId="{4459839B-663D-4676-B691-4F40EB70896D}" dt="2020-09-17T22:48:50.555" v="62" actId="21"/>
          <ac:spMkLst>
            <pc:docMk/>
            <pc:sldMk cId="236921911" sldId="286"/>
            <ac:spMk id="3" creationId="{00000000-0000-0000-0000-000000000000}"/>
          </ac:spMkLst>
        </pc:spChg>
        <pc:spChg chg="mod ord">
          <ac:chgData name="Zachary Mazurek" userId="1edf05ba-d515-4b1c-9097-36c9b6e68240" providerId="ADAL" clId="{4459839B-663D-4676-B691-4F40EB70896D}" dt="2020-09-17T22:45:30.879" v="14" actId="26606"/>
          <ac:spMkLst>
            <pc:docMk/>
            <pc:sldMk cId="236921911" sldId="286"/>
            <ac:spMk id="4" creationId="{00000000-0000-0000-0000-000000000000}"/>
          </ac:spMkLst>
        </pc:spChg>
        <pc:spChg chg="add del mod ord">
          <ac:chgData name="Zachary Mazurek" userId="1edf05ba-d515-4b1c-9097-36c9b6e68240" providerId="ADAL" clId="{4459839B-663D-4676-B691-4F40EB70896D}" dt="2020-09-17T22:48:50.555" v="62" actId="21"/>
          <ac:spMkLst>
            <pc:docMk/>
            <pc:sldMk cId="236921911" sldId="286"/>
            <ac:spMk id="8" creationId="{00000000-0000-0000-0000-000000000000}"/>
          </ac:spMkLst>
        </pc:spChg>
        <pc:spChg chg="del mod ord">
          <ac:chgData name="Zachary Mazurek" userId="1edf05ba-d515-4b1c-9097-36c9b6e68240" providerId="ADAL" clId="{4459839B-663D-4676-B691-4F40EB70896D}" dt="2020-09-17T22:48:50.555" v="62" actId="21"/>
          <ac:spMkLst>
            <pc:docMk/>
            <pc:sldMk cId="236921911" sldId="286"/>
            <ac:spMk id="9" creationId="{00000000-0000-0000-0000-000000000000}"/>
          </ac:spMkLst>
        </pc:spChg>
        <pc:spChg chg="add del mod">
          <ac:chgData name="Zachary Mazurek" userId="1edf05ba-d515-4b1c-9097-36c9b6e68240" providerId="ADAL" clId="{4459839B-663D-4676-B691-4F40EB70896D}" dt="2020-09-17T22:48:50.555" v="62" actId="21"/>
          <ac:spMkLst>
            <pc:docMk/>
            <pc:sldMk cId="236921911" sldId="286"/>
            <ac:spMk id="19" creationId="{1B6188C1-F69C-4A71-BCB1-95486ED2437C}"/>
          </ac:spMkLst>
        </pc:spChg>
        <pc:spChg chg="add del mod">
          <ac:chgData name="Zachary Mazurek" userId="1edf05ba-d515-4b1c-9097-36c9b6e68240" providerId="ADAL" clId="{4459839B-663D-4676-B691-4F40EB70896D}" dt="2020-09-17T22:48:50.555" v="62" actId="21"/>
          <ac:spMkLst>
            <pc:docMk/>
            <pc:sldMk cId="236921911" sldId="286"/>
            <ac:spMk id="20" creationId="{0D59C3EE-28DD-4D00-9A53-EAEBCD811A31}"/>
          </ac:spMkLst>
        </pc:spChg>
        <pc:picChg chg="del mod">
          <ac:chgData name="Zachary Mazurek" userId="1edf05ba-d515-4b1c-9097-36c9b6e68240" providerId="ADAL" clId="{4459839B-663D-4676-B691-4F40EB70896D}" dt="2020-09-17T22:48:50.555" v="62" actId="21"/>
          <ac:picMkLst>
            <pc:docMk/>
            <pc:sldMk cId="236921911" sldId="286"/>
            <ac:picMk id="7" creationId="{C688BB50-1210-4ABC-B9BA-CCD5020FD665}"/>
          </ac:picMkLst>
        </pc:picChg>
        <pc:picChg chg="del mod">
          <ac:chgData name="Zachary Mazurek" userId="1edf05ba-d515-4b1c-9097-36c9b6e68240" providerId="ADAL" clId="{4459839B-663D-4676-B691-4F40EB70896D}" dt="2020-09-17T22:48:50.555" v="62" actId="21"/>
          <ac:picMkLst>
            <pc:docMk/>
            <pc:sldMk cId="236921911" sldId="286"/>
            <ac:picMk id="12" creationId="{AE057A55-5D64-4B97-8C08-361F4614ED20}"/>
          </ac:picMkLst>
        </pc:picChg>
        <pc:picChg chg="add del mod ord">
          <ac:chgData name="Zachary Mazurek" userId="1edf05ba-d515-4b1c-9097-36c9b6e68240" providerId="ADAL" clId="{4459839B-663D-4676-B691-4F40EB70896D}" dt="2020-09-17T22:48:50.555" v="62" actId="21"/>
          <ac:picMkLst>
            <pc:docMk/>
            <pc:sldMk cId="236921911" sldId="286"/>
            <ac:picMk id="16" creationId="{2C25F596-ABC6-4BA1-AC05-DE3C277DB7E7}"/>
          </ac:picMkLst>
        </pc:picChg>
        <pc:picChg chg="add del mod">
          <ac:chgData name="Zachary Mazurek" userId="1edf05ba-d515-4b1c-9097-36c9b6e68240" providerId="ADAL" clId="{4459839B-663D-4676-B691-4F40EB70896D}" dt="2020-09-17T22:48:50.555" v="62" actId="21"/>
          <ac:picMkLst>
            <pc:docMk/>
            <pc:sldMk cId="236921911" sldId="286"/>
            <ac:picMk id="18" creationId="{EDE0CE6A-AB2C-4F10-B69D-3C5C29C28F11}"/>
          </ac:picMkLst>
        </pc:picChg>
        <pc:cxnChg chg="add">
          <ac:chgData name="Zachary Mazurek" userId="1edf05ba-d515-4b1c-9097-36c9b6e68240" providerId="ADAL" clId="{4459839B-663D-4676-B691-4F40EB70896D}" dt="2020-09-17T22:45:30.879" v="14" actId="26606"/>
          <ac:cxnSpMkLst>
            <pc:docMk/>
            <pc:sldMk cId="236921911" sldId="286"/>
            <ac:cxnSpMk id="23" creationId="{50DA1EB8-87CF-4588-A1FD-4756F9A28F6B}"/>
          </ac:cxnSpMkLst>
        </pc:cxnChg>
        <pc:cxnChg chg="add">
          <ac:chgData name="Zachary Mazurek" userId="1edf05ba-d515-4b1c-9097-36c9b6e68240" providerId="ADAL" clId="{4459839B-663D-4676-B691-4F40EB70896D}" dt="2020-09-17T22:45:30.879" v="14" actId="26606"/>
          <ac:cxnSpMkLst>
            <pc:docMk/>
            <pc:sldMk cId="236921911" sldId="286"/>
            <ac:cxnSpMk id="25" creationId="{D7A4E378-EA57-47B9-B1EB-58B998F6CFFB}"/>
          </ac:cxnSpMkLst>
        </pc:cxnChg>
        <pc:cxnChg chg="add">
          <ac:chgData name="Zachary Mazurek" userId="1edf05ba-d515-4b1c-9097-36c9b6e68240" providerId="ADAL" clId="{4459839B-663D-4676-B691-4F40EB70896D}" dt="2020-09-17T22:45:30.879" v="14" actId="26606"/>
          <ac:cxnSpMkLst>
            <pc:docMk/>
            <pc:sldMk cId="236921911" sldId="286"/>
            <ac:cxnSpMk id="27" creationId="{D2B31ED6-76F0-425A-9A41-C947AEF9C145}"/>
          </ac:cxnSpMkLst>
        </pc:cxnChg>
      </pc:sldChg>
      <pc:sldChg chg="modSp del mod">
        <pc:chgData name="Zachary Mazurek" userId="1edf05ba-d515-4b1c-9097-36c9b6e68240" providerId="ADAL" clId="{4459839B-663D-4676-B691-4F40EB70896D}" dt="2020-09-17T22:50:19.294" v="81" actId="47"/>
        <pc:sldMkLst>
          <pc:docMk/>
          <pc:sldMk cId="321289541" sldId="291"/>
        </pc:sldMkLst>
        <pc:spChg chg="mod">
          <ac:chgData name="Zachary Mazurek" userId="1edf05ba-d515-4b1c-9097-36c9b6e68240" providerId="ADAL" clId="{4459839B-663D-4676-B691-4F40EB70896D}" dt="2020-09-17T22:49:23.263" v="68" actId="21"/>
          <ac:spMkLst>
            <pc:docMk/>
            <pc:sldMk cId="321289541" sldId="291"/>
            <ac:spMk id="8" creationId="{00000000-0000-0000-0000-000000000000}"/>
          </ac:spMkLst>
        </pc:spChg>
      </pc:sldChg>
      <pc:sldChg chg="addSp delSp modSp new mod">
        <pc:chgData name="Zachary Mazurek" userId="1edf05ba-d515-4b1c-9097-36c9b6e68240" providerId="ADAL" clId="{4459839B-663D-4676-B691-4F40EB70896D}" dt="2020-09-17T22:50:05.166" v="80" actId="14100"/>
        <pc:sldMkLst>
          <pc:docMk/>
          <pc:sldMk cId="2201223287" sldId="293"/>
        </pc:sldMkLst>
        <pc:spChg chg="add del mod">
          <ac:chgData name="Zachary Mazurek" userId="1edf05ba-d515-4b1c-9097-36c9b6e68240" providerId="ADAL" clId="{4459839B-663D-4676-B691-4F40EB70896D}" dt="2020-09-17T22:49:02.560" v="65"/>
          <ac:spMkLst>
            <pc:docMk/>
            <pc:sldMk cId="2201223287" sldId="293"/>
            <ac:spMk id="7" creationId="{EA45D01F-7BCA-4A97-A0C8-FEB6B5145BCF}"/>
          </ac:spMkLst>
        </pc:spChg>
        <pc:spChg chg="add del mod">
          <ac:chgData name="Zachary Mazurek" userId="1edf05ba-d515-4b1c-9097-36c9b6e68240" providerId="ADAL" clId="{4459839B-663D-4676-B691-4F40EB70896D}" dt="2020-09-17T22:49:02.560" v="65"/>
          <ac:spMkLst>
            <pc:docMk/>
            <pc:sldMk cId="2201223287" sldId="293"/>
            <ac:spMk id="8" creationId="{F6A66B24-9979-4915-B0A5-5550A7BD3BCF}"/>
          </ac:spMkLst>
        </pc:spChg>
        <pc:spChg chg="add del mod">
          <ac:chgData name="Zachary Mazurek" userId="1edf05ba-d515-4b1c-9097-36c9b6e68240" providerId="ADAL" clId="{4459839B-663D-4676-B691-4F40EB70896D}" dt="2020-09-17T22:49:02.560" v="65"/>
          <ac:spMkLst>
            <pc:docMk/>
            <pc:sldMk cId="2201223287" sldId="293"/>
            <ac:spMk id="9" creationId="{E44C8082-BBDF-484B-B7F3-10F29CFE207D}"/>
          </ac:spMkLst>
        </pc:spChg>
        <pc:spChg chg="add del mod">
          <ac:chgData name="Zachary Mazurek" userId="1edf05ba-d515-4b1c-9097-36c9b6e68240" providerId="ADAL" clId="{4459839B-663D-4676-B691-4F40EB70896D}" dt="2020-09-17T22:49:02.560" v="65"/>
          <ac:spMkLst>
            <pc:docMk/>
            <pc:sldMk cId="2201223287" sldId="293"/>
            <ac:spMk id="10" creationId="{56C239CA-4E1E-427C-813D-7593C3E2BCFD}"/>
          </ac:spMkLst>
        </pc:spChg>
        <pc:spChg chg="add del mod">
          <ac:chgData name="Zachary Mazurek" userId="1edf05ba-d515-4b1c-9097-36c9b6e68240" providerId="ADAL" clId="{4459839B-663D-4676-B691-4F40EB70896D}" dt="2020-09-17T22:49:02.560" v="65"/>
          <ac:spMkLst>
            <pc:docMk/>
            <pc:sldMk cId="2201223287" sldId="293"/>
            <ac:spMk id="11" creationId="{3D95F90A-B16D-4F88-A227-833D07A88C42}"/>
          </ac:spMkLst>
        </pc:spChg>
        <pc:spChg chg="add mod">
          <ac:chgData name="Zachary Mazurek" userId="1edf05ba-d515-4b1c-9097-36c9b6e68240" providerId="ADAL" clId="{4459839B-663D-4676-B691-4F40EB70896D}" dt="2020-09-17T22:49:09.101" v="66"/>
          <ac:spMkLst>
            <pc:docMk/>
            <pc:sldMk cId="2201223287" sldId="293"/>
            <ac:spMk id="16" creationId="{E970621F-51BA-4CA0-A100-B4A4F5F2E609}"/>
          </ac:spMkLst>
        </pc:spChg>
        <pc:spChg chg="add mod">
          <ac:chgData name="Zachary Mazurek" userId="1edf05ba-d515-4b1c-9097-36c9b6e68240" providerId="ADAL" clId="{4459839B-663D-4676-B691-4F40EB70896D}" dt="2020-09-17T22:49:09.101" v="66"/>
          <ac:spMkLst>
            <pc:docMk/>
            <pc:sldMk cId="2201223287" sldId="293"/>
            <ac:spMk id="17" creationId="{E88D7047-1E5B-426D-9040-76D6AF03034B}"/>
          </ac:spMkLst>
        </pc:spChg>
        <pc:spChg chg="add mod">
          <ac:chgData name="Zachary Mazurek" userId="1edf05ba-d515-4b1c-9097-36c9b6e68240" providerId="ADAL" clId="{4459839B-663D-4676-B691-4F40EB70896D}" dt="2020-09-17T22:49:09.101" v="66"/>
          <ac:spMkLst>
            <pc:docMk/>
            <pc:sldMk cId="2201223287" sldId="293"/>
            <ac:spMk id="18" creationId="{591BB0C5-31E2-4EF7-BF49-6AEFE5EAEAEB}"/>
          </ac:spMkLst>
        </pc:spChg>
        <pc:spChg chg="add mod">
          <ac:chgData name="Zachary Mazurek" userId="1edf05ba-d515-4b1c-9097-36c9b6e68240" providerId="ADAL" clId="{4459839B-663D-4676-B691-4F40EB70896D}" dt="2020-09-17T22:49:09.101" v="66"/>
          <ac:spMkLst>
            <pc:docMk/>
            <pc:sldMk cId="2201223287" sldId="293"/>
            <ac:spMk id="19" creationId="{FD3B479B-5BE5-44B0-8567-409A0B7646E4}"/>
          </ac:spMkLst>
        </pc:spChg>
        <pc:spChg chg="add mod">
          <ac:chgData name="Zachary Mazurek" userId="1edf05ba-d515-4b1c-9097-36c9b6e68240" providerId="ADAL" clId="{4459839B-663D-4676-B691-4F40EB70896D}" dt="2020-09-17T22:49:09.101" v="66"/>
          <ac:spMkLst>
            <pc:docMk/>
            <pc:sldMk cId="2201223287" sldId="293"/>
            <ac:spMk id="20" creationId="{0F2701E9-9509-4B29-B645-317503E0816F}"/>
          </ac:spMkLst>
        </pc:spChg>
        <pc:spChg chg="add del mod">
          <ac:chgData name="Zachary Mazurek" userId="1edf05ba-d515-4b1c-9097-36c9b6e68240" providerId="ADAL" clId="{4459839B-663D-4676-B691-4F40EB70896D}" dt="2020-09-17T22:49:35.496" v="74" actId="478"/>
          <ac:spMkLst>
            <pc:docMk/>
            <pc:sldMk cId="2201223287" sldId="293"/>
            <ac:spMk id="22" creationId="{641E84ED-75DA-4DFD-A26F-A9AE3CD35EF5}"/>
          </ac:spMkLst>
        </pc:spChg>
        <pc:spChg chg="add">
          <ac:chgData name="Zachary Mazurek" userId="1edf05ba-d515-4b1c-9097-36c9b6e68240" providerId="ADAL" clId="{4459839B-663D-4676-B691-4F40EB70896D}" dt="2020-09-17T22:49:40.652" v="75" actId="22"/>
          <ac:spMkLst>
            <pc:docMk/>
            <pc:sldMk cId="2201223287" sldId="293"/>
            <ac:spMk id="24" creationId="{42322821-6539-4DF7-8471-54B380E48BD2}"/>
          </ac:spMkLst>
        </pc:spChg>
        <pc:picChg chg="add del mod">
          <ac:chgData name="Zachary Mazurek" userId="1edf05ba-d515-4b1c-9097-36c9b6e68240" providerId="ADAL" clId="{4459839B-663D-4676-B691-4F40EB70896D}" dt="2020-09-17T22:49:02.560" v="65"/>
          <ac:picMkLst>
            <pc:docMk/>
            <pc:sldMk cId="2201223287" sldId="293"/>
            <ac:picMk id="3" creationId="{8E9183D1-F2F8-453F-B177-BBCEF30B9B11}"/>
          </ac:picMkLst>
        </pc:picChg>
        <pc:picChg chg="add del mod">
          <ac:chgData name="Zachary Mazurek" userId="1edf05ba-d515-4b1c-9097-36c9b6e68240" providerId="ADAL" clId="{4459839B-663D-4676-B691-4F40EB70896D}" dt="2020-09-17T22:49:02.560" v="65"/>
          <ac:picMkLst>
            <pc:docMk/>
            <pc:sldMk cId="2201223287" sldId="293"/>
            <ac:picMk id="4" creationId="{CC33F6FD-0D1C-4EB7-BA86-19342C4D6605}"/>
          </ac:picMkLst>
        </pc:picChg>
        <pc:picChg chg="add del mod">
          <ac:chgData name="Zachary Mazurek" userId="1edf05ba-d515-4b1c-9097-36c9b6e68240" providerId="ADAL" clId="{4459839B-663D-4676-B691-4F40EB70896D}" dt="2020-09-17T22:49:02.560" v="65"/>
          <ac:picMkLst>
            <pc:docMk/>
            <pc:sldMk cId="2201223287" sldId="293"/>
            <ac:picMk id="5" creationId="{E5B96C10-A01F-458C-BB8C-2803A4C992B8}"/>
          </ac:picMkLst>
        </pc:picChg>
        <pc:picChg chg="add del mod">
          <ac:chgData name="Zachary Mazurek" userId="1edf05ba-d515-4b1c-9097-36c9b6e68240" providerId="ADAL" clId="{4459839B-663D-4676-B691-4F40EB70896D}" dt="2020-09-17T22:49:02.560" v="65"/>
          <ac:picMkLst>
            <pc:docMk/>
            <pc:sldMk cId="2201223287" sldId="293"/>
            <ac:picMk id="6" creationId="{98F65AD5-F395-4823-A778-8E96DB5B2528}"/>
          </ac:picMkLst>
        </pc:picChg>
        <pc:picChg chg="add mod">
          <ac:chgData name="Zachary Mazurek" userId="1edf05ba-d515-4b1c-9097-36c9b6e68240" providerId="ADAL" clId="{4459839B-663D-4676-B691-4F40EB70896D}" dt="2020-09-17T22:50:05.166" v="80" actId="14100"/>
          <ac:picMkLst>
            <pc:docMk/>
            <pc:sldMk cId="2201223287" sldId="293"/>
            <ac:picMk id="12" creationId="{AF6B343C-C233-403D-84E5-3A4F3ADD0D38}"/>
          </ac:picMkLst>
        </pc:picChg>
        <pc:picChg chg="add mod">
          <ac:chgData name="Zachary Mazurek" userId="1edf05ba-d515-4b1c-9097-36c9b6e68240" providerId="ADAL" clId="{4459839B-663D-4676-B691-4F40EB70896D}" dt="2020-09-17T22:49:57.182" v="78" actId="14100"/>
          <ac:picMkLst>
            <pc:docMk/>
            <pc:sldMk cId="2201223287" sldId="293"/>
            <ac:picMk id="13" creationId="{A9BB3ACB-087B-496A-9FD2-80A63BE9B38A}"/>
          </ac:picMkLst>
        </pc:picChg>
        <pc:picChg chg="add mod">
          <ac:chgData name="Zachary Mazurek" userId="1edf05ba-d515-4b1c-9097-36c9b6e68240" providerId="ADAL" clId="{4459839B-663D-4676-B691-4F40EB70896D}" dt="2020-09-17T22:49:09.101" v="66"/>
          <ac:picMkLst>
            <pc:docMk/>
            <pc:sldMk cId="2201223287" sldId="293"/>
            <ac:picMk id="14" creationId="{3F564437-2527-4E7D-8AFD-828FE5947B2A}"/>
          </ac:picMkLst>
        </pc:picChg>
        <pc:picChg chg="add mod">
          <ac:chgData name="Zachary Mazurek" userId="1edf05ba-d515-4b1c-9097-36c9b6e68240" providerId="ADAL" clId="{4459839B-663D-4676-B691-4F40EB70896D}" dt="2020-09-17T22:49:46.205" v="76" actId="14100"/>
          <ac:picMkLst>
            <pc:docMk/>
            <pc:sldMk cId="2201223287" sldId="293"/>
            <ac:picMk id="15" creationId="{575E1288-B782-42F3-B1FE-082B91EBD1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5EFC6D-B319-4719-80ED-1A4E73C934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1D693-D964-4BD2-A8C2-B7D0F102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1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4C5E2A-438D-4EE5-826F-5CE2AECBC17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FF69E8-35A4-4422-B16C-DFF0C35B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baseline="0" dirty="0"/>
              <a:t>relatively new school. </a:t>
            </a:r>
          </a:p>
          <a:p>
            <a:r>
              <a:rPr lang="en-US" baseline="0" dirty="0"/>
              <a:t>This year marks the school’s 7th class of students. We just graduated our inaugural class in May of 2017.</a:t>
            </a:r>
          </a:p>
          <a:p>
            <a:r>
              <a:rPr lang="en-US" baseline="0" dirty="0"/>
              <a:t>Our core values include: Integrity, Service, Passion, Innovation, Respect, Excellence, and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69E8-35A4-4422-B16C-DFF0C35B80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051-5B64-4A87-A597-C81725F49022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D1A2-6257-45D6-BFA9-48721346480B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49D9-AC6F-4044-AAD1-609674ACA212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6A14-F860-49B3-8942-1C43A2A7320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0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0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7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41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9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2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5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D3A3-6A97-46D0-8292-1572CF47D9B6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3706-AAC1-4922-814F-AA03768656E8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255-3720-427C-9418-58FF9ED2B3B3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23B9-700A-4255-B7E3-5A6345A52C30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1E1-EAFD-41E4-B839-9F860C4E7984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DF-D47E-4BCF-A73A-995B4FA69585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A04-C4F3-4880-B8A6-4325BE0B58E7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6A14-F860-49B3-8942-1C43A2A7320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6AD9-9AD4-4DC3-A808-B79F3A47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8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621" b="-22621"/>
          <a:stretch/>
        </p:blipFill>
        <p:spPr>
          <a:xfrm>
            <a:off x="2895600" y="838200"/>
            <a:ext cx="3241675" cy="5829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7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>
                <a:solidFill>
                  <a:schemeClr val="tx1"/>
                </a:solidFill>
              </a:rPr>
              <a:t>Alpha Beta Chapter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7300" dirty="0">
                <a:solidFill>
                  <a:schemeClr val="tx1"/>
                </a:solidFill>
              </a:rPr>
              <a:t>Sigma Sigma Phi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620000" cy="17526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Alabama College of Osteopathic Medicine </a:t>
            </a:r>
          </a:p>
          <a:p>
            <a:r>
              <a:rPr lang="en-US" b="1" dirty="0">
                <a:solidFill>
                  <a:srgbClr val="000000"/>
                </a:solidFill>
              </a:rPr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Alabama College of Osteopathic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2209800"/>
            <a:ext cx="5105400" cy="2468563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/>
              <a:t>		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562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InSPIRED</a:t>
            </a:r>
            <a:r>
              <a:rPr lang="en-US" dirty="0"/>
              <a:t>: Integrity | Service | Passion | Innovation | Respect | Excellence | Diversity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9317" y="31354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7313787" cy="2781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447800"/>
            <a:ext cx="8863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ACOM’s Grand opening was on July 29, 2013.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ACOM’s inaugural class began classes on August 5, 2013, and graduated on May 13, 2017.</a:t>
            </a:r>
          </a:p>
        </p:txBody>
      </p:sp>
    </p:spTree>
    <p:extLst>
      <p:ext uri="{BB962C8B-B14F-4D97-AF65-F5344CB8AC3E}">
        <p14:creationId xmlns:p14="http://schemas.microsoft.com/office/powerpoint/2010/main" val="81902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    </a:t>
            </a:r>
            <a:r>
              <a:rPr lang="en-US" sz="3200" dirty="0"/>
              <a:t>ALPHA BETA CHAPTER REQUIREMENTS </a:t>
            </a:r>
            <a:r>
              <a:rPr lang="en-US" sz="4800" dirty="0"/>
              <a:t>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2209800"/>
            <a:ext cx="5105400" cy="2468563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/>
              <a:t>		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19317" y="31354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" y="1219200"/>
            <a:ext cx="91266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800" dirty="0"/>
              <a:t>Students must meet:</a:t>
            </a:r>
          </a:p>
          <a:p>
            <a:pPr lvl="0" fontAlgn="base"/>
            <a:endParaRPr lang="en-US" sz="2800" dirty="0"/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A minimum of a 3.5 grade point average over the first three semesters at ACOM</a:t>
            </a:r>
          </a:p>
          <a:p>
            <a:pPr marL="457200" lvl="0" indent="-457200" fontAlgn="base">
              <a:buFont typeface="Arial"/>
              <a:buChar char="•"/>
            </a:pPr>
            <a:endParaRPr lang="en-US" sz="2800" dirty="0"/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At least 20 hours of acceptable service work over the first three semesters at ACOM</a:t>
            </a:r>
          </a:p>
          <a:p>
            <a:pPr marL="457200" lvl="0" indent="-457200" fontAlgn="base">
              <a:buFont typeface="Arial"/>
              <a:buChar char="•"/>
            </a:pPr>
            <a:endParaRPr lang="en-US" sz="2800" dirty="0"/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Individuals who embody the honor code and mission statement of ACOM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5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86B0-9FCD-094B-9CF6-2EF8EFF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8FF2-3D4D-D74F-BE35-2970308A2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Students of the class of 2017</a:t>
            </a:r>
          </a:p>
          <a:p>
            <a:pPr lvl="1"/>
            <a:r>
              <a:rPr lang="en-US" dirty="0"/>
              <a:t>Inaugural class</a:t>
            </a:r>
          </a:p>
          <a:p>
            <a:pPr lvl="1"/>
            <a:r>
              <a:rPr lang="en-US" dirty="0"/>
              <a:t>Induction date:  July 7</a:t>
            </a:r>
            <a:r>
              <a:rPr lang="en-US" baseline="30000" dirty="0"/>
              <a:t>th</a:t>
            </a:r>
            <a:r>
              <a:rPr lang="en-US" dirty="0"/>
              <a:t>, 2015</a:t>
            </a:r>
          </a:p>
          <a:p>
            <a:pPr lvl="1"/>
            <a:r>
              <a:rPr lang="en-US" dirty="0"/>
              <a:t>Members: 20 students</a:t>
            </a:r>
          </a:p>
          <a:p>
            <a:pPr lvl="1"/>
            <a:r>
              <a:rPr lang="en-US" dirty="0"/>
              <a:t>All members were 3</a:t>
            </a:r>
            <a:r>
              <a:rPr lang="en-US" baseline="30000" dirty="0"/>
              <a:t>rd</a:t>
            </a:r>
            <a:r>
              <a:rPr lang="en-US" dirty="0"/>
              <a:t> year medical students</a:t>
            </a:r>
          </a:p>
          <a:p>
            <a:r>
              <a:rPr lang="en-US" dirty="0"/>
              <a:t>Students of the class of 2018</a:t>
            </a:r>
          </a:p>
          <a:p>
            <a:pPr lvl="1"/>
            <a:r>
              <a:rPr lang="en-US" dirty="0"/>
              <a:t>Induction date: January 29</a:t>
            </a:r>
            <a:r>
              <a:rPr lang="en-US" baseline="30000" dirty="0"/>
              <a:t>th</a:t>
            </a:r>
            <a:r>
              <a:rPr lang="en-US" dirty="0"/>
              <a:t>, 2016</a:t>
            </a:r>
          </a:p>
          <a:p>
            <a:pPr lvl="1"/>
            <a:r>
              <a:rPr lang="en-US" dirty="0"/>
              <a:t>Members: 26 students</a:t>
            </a:r>
          </a:p>
          <a:p>
            <a:pPr lvl="1"/>
            <a:r>
              <a:rPr lang="en-US" dirty="0"/>
              <a:t>All members were 2</a:t>
            </a:r>
            <a:r>
              <a:rPr lang="en-US" baseline="30000" dirty="0"/>
              <a:t>nd</a:t>
            </a:r>
            <a:r>
              <a:rPr lang="en-US" dirty="0"/>
              <a:t> year medical students</a:t>
            </a:r>
          </a:p>
          <a:p>
            <a:r>
              <a:rPr lang="en-US" dirty="0"/>
              <a:t>Students of the class of 2019</a:t>
            </a:r>
          </a:p>
          <a:p>
            <a:pPr lvl="1"/>
            <a:r>
              <a:rPr lang="en-US" dirty="0"/>
              <a:t>Induction date: March 18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Members: 28 students</a:t>
            </a:r>
          </a:p>
          <a:p>
            <a:pPr lvl="1"/>
            <a:r>
              <a:rPr lang="en-US" dirty="0"/>
              <a:t>All members were 2</a:t>
            </a:r>
            <a:r>
              <a:rPr lang="en-US" baseline="30000" dirty="0"/>
              <a:t>nd</a:t>
            </a:r>
            <a:r>
              <a:rPr lang="en-US" dirty="0"/>
              <a:t> year medical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9073E-33E9-8747-B153-862E6FE31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Students of the class of 2020</a:t>
            </a:r>
          </a:p>
          <a:p>
            <a:pPr lvl="1"/>
            <a:r>
              <a:rPr lang="en-US" dirty="0"/>
              <a:t>Induction date: January 20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pPr lvl="1"/>
            <a:r>
              <a:rPr lang="en-US" dirty="0"/>
              <a:t>Members: 21 students</a:t>
            </a:r>
          </a:p>
          <a:p>
            <a:pPr lvl="1"/>
            <a:r>
              <a:rPr lang="en-US" dirty="0"/>
              <a:t>All members were 2</a:t>
            </a:r>
            <a:r>
              <a:rPr lang="en-US" baseline="30000" dirty="0"/>
              <a:t>nd</a:t>
            </a:r>
            <a:r>
              <a:rPr lang="en-US" dirty="0"/>
              <a:t> year medical students</a:t>
            </a:r>
          </a:p>
          <a:p>
            <a:r>
              <a:rPr lang="en-US" dirty="0"/>
              <a:t>Students of the class of 2021</a:t>
            </a:r>
          </a:p>
          <a:p>
            <a:pPr lvl="1"/>
            <a:r>
              <a:rPr lang="en-US" dirty="0"/>
              <a:t>Induction date: January 19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pPr lvl="1"/>
            <a:r>
              <a:rPr lang="en-US" dirty="0"/>
              <a:t>Members: 32</a:t>
            </a:r>
          </a:p>
          <a:p>
            <a:pPr lvl="1"/>
            <a:r>
              <a:rPr lang="en-US" dirty="0"/>
              <a:t>All members were 2</a:t>
            </a:r>
            <a:r>
              <a:rPr lang="en-US" baseline="30000" dirty="0"/>
              <a:t>nd</a:t>
            </a:r>
            <a:r>
              <a:rPr lang="en-US" dirty="0"/>
              <a:t> year medical students</a:t>
            </a:r>
          </a:p>
          <a:p>
            <a:r>
              <a:rPr lang="en-US" dirty="0"/>
              <a:t>Students of the class of 2022</a:t>
            </a:r>
          </a:p>
          <a:p>
            <a:pPr lvl="1"/>
            <a:r>
              <a:rPr lang="en-US" dirty="0"/>
              <a:t>Induction date: January 10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pPr lvl="1"/>
            <a:r>
              <a:rPr lang="en-US" dirty="0"/>
              <a:t>Members: 29</a:t>
            </a:r>
          </a:p>
          <a:p>
            <a:pPr lvl="1"/>
            <a:r>
              <a:rPr lang="en-US" dirty="0"/>
              <a:t>All members were 2</a:t>
            </a:r>
            <a:r>
              <a:rPr lang="en-US" baseline="30000" dirty="0"/>
              <a:t>nd</a:t>
            </a:r>
            <a:r>
              <a:rPr lang="en-US" dirty="0"/>
              <a:t> year medical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673E-327A-B54E-BBBA-3D4A1241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50F26-FEBE-441A-9E0D-2C20FBFF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F6B343C-C233-403D-84E5-3A4F3ADD0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51946" y="2115495"/>
            <a:ext cx="1920240" cy="2823882"/>
          </a:xfrm>
          <a:prstGeom prst="rect">
            <a:avLst/>
          </a:prstGeom>
        </p:spPr>
      </p:pic>
      <p:pic>
        <p:nvPicPr>
          <p:cNvPr id="13" name="Picture 12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A9BB3ACB-087B-496A-9FD2-80A63BE9B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232" y="2115495"/>
            <a:ext cx="1884941" cy="277100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F564437-2527-4E7D-8AFD-828FE5947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999" y="2115495"/>
            <a:ext cx="1920240" cy="2823882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75E1288-B782-42F3-B1FE-082B91EBD1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684" y="2115496"/>
            <a:ext cx="1920240" cy="28238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70621F-51BA-4CA0-A100-B4A4F5F2E609}"/>
              </a:ext>
            </a:extLst>
          </p:cNvPr>
          <p:cNvSpPr txBox="1"/>
          <p:nvPr/>
        </p:nvSpPr>
        <p:spPr>
          <a:xfrm>
            <a:off x="363474" y="5126764"/>
            <a:ext cx="1920240" cy="5018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Zac Mazurek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 President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D7047-1E5B-426D-9040-76D6AF03034B}"/>
              </a:ext>
            </a:extLst>
          </p:cNvPr>
          <p:cNvSpPr txBox="1"/>
          <p:nvPr/>
        </p:nvSpPr>
        <p:spPr>
          <a:xfrm>
            <a:off x="2515976" y="5126765"/>
            <a:ext cx="1920233" cy="5018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Tuba Mirza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 Vice President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BB0C5-31E2-4EF7-BF49-6AEFE5EAEAEB}"/>
              </a:ext>
            </a:extLst>
          </p:cNvPr>
          <p:cNvSpPr txBox="1">
            <a:spLocks/>
          </p:cNvSpPr>
          <p:nvPr/>
        </p:nvSpPr>
        <p:spPr>
          <a:xfrm>
            <a:off x="15922" y="1223277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r>
              <a:rPr lang="en-US"/>
              <a:t>		      Elected April of 2020	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B479B-5BE5-44B0-8567-409A0B7646E4}"/>
              </a:ext>
            </a:extLst>
          </p:cNvPr>
          <p:cNvSpPr txBox="1"/>
          <p:nvPr/>
        </p:nvSpPr>
        <p:spPr>
          <a:xfrm>
            <a:off x="4707793" y="5126764"/>
            <a:ext cx="1920233" cy="5018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 err="1">
                <a:solidFill>
                  <a:srgbClr val="FFFFFF"/>
                </a:solidFill>
              </a:rPr>
              <a:t>Brittanee</a:t>
            </a:r>
            <a:r>
              <a:rPr lang="en-US" sz="1200" b="1" dirty="0">
                <a:solidFill>
                  <a:srgbClr val="FFFFFF"/>
                </a:solidFill>
              </a:rPr>
              <a:t> West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Secretary/Treasurer</a:t>
            </a:r>
          </a:p>
          <a:p>
            <a:pPr algn="ctr"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701E9-9509-4B29-B645-317503E0816F}"/>
              </a:ext>
            </a:extLst>
          </p:cNvPr>
          <p:cNvSpPr txBox="1"/>
          <p:nvPr/>
        </p:nvSpPr>
        <p:spPr>
          <a:xfrm>
            <a:off x="6860131" y="5134050"/>
            <a:ext cx="1920233" cy="5018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Sarah Hicks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</a:rPr>
              <a:t>Director of Events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322821-6539-4DF7-8471-54B380E48BD2}"/>
              </a:ext>
            </a:extLst>
          </p:cNvPr>
          <p:cNvSpPr txBox="1"/>
          <p:nvPr/>
        </p:nvSpPr>
        <p:spPr>
          <a:xfrm>
            <a:off x="1143000" y="30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2020-2021 Officers </a:t>
            </a:r>
          </a:p>
        </p:txBody>
      </p:sp>
    </p:spTree>
    <p:extLst>
      <p:ext uri="{BB962C8B-B14F-4D97-AF65-F5344CB8AC3E}">
        <p14:creationId xmlns:p14="http://schemas.microsoft.com/office/powerpoint/2010/main" val="22012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868362"/>
          </a:xfrm>
        </p:spPr>
        <p:txBody>
          <a:bodyPr>
            <a:noAutofit/>
          </a:bodyPr>
          <a:lstStyle/>
          <a:p>
            <a:r>
              <a:rPr lang="en-US" sz="3600" dirty="0"/>
              <a:t>Chapter Involvement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8153400" cy="490855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/>
              <a:t>Informational session at Osteogenesis 9/7/20</a:t>
            </a:r>
          </a:p>
          <a:p>
            <a:pPr>
              <a:buFont typeface="Arial"/>
              <a:buChar char="•"/>
            </a:pPr>
            <a:r>
              <a:rPr lang="en-US" sz="3600" dirty="0"/>
              <a:t>Surveyed SSP members on useful board resources </a:t>
            </a:r>
          </a:p>
          <a:p>
            <a:pPr>
              <a:buFont typeface="Arial"/>
              <a:buChar char="•"/>
            </a:pPr>
            <a:r>
              <a:rPr lang="en-US" sz="3600" dirty="0"/>
              <a:t>Completing a “lecture series” on COMLEX 1/Step 1 board prep with the professors from ACOM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First session was 8/16/19</a:t>
            </a:r>
          </a:p>
          <a:p>
            <a:pPr lvl="1">
              <a:buFont typeface="Arial"/>
              <a:buChar char="•"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2E89-3906-4FD0-82BE-F48874F50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11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Continue Board Lecture Series</a:t>
            </a:r>
          </a:p>
          <a:p>
            <a:r>
              <a:rPr lang="en-US" sz="2800" dirty="0"/>
              <a:t>Continue to offer one on one board prep sessions with students</a:t>
            </a:r>
          </a:p>
          <a:p>
            <a:r>
              <a:rPr lang="en-US" sz="2800" dirty="0"/>
              <a:t>Sigma Sigma Phi Student Survival Guide on Preceptors and Core sites </a:t>
            </a:r>
          </a:p>
          <a:p>
            <a:pPr lvl="1"/>
            <a:r>
              <a:rPr lang="en-US" sz="2400" dirty="0"/>
              <a:t>What preceptors like and don’t like </a:t>
            </a:r>
          </a:p>
          <a:p>
            <a:pPr lvl="1"/>
            <a:r>
              <a:rPr lang="en-US" sz="2400" dirty="0"/>
              <a:t>Pros and cons of the site </a:t>
            </a:r>
          </a:p>
          <a:p>
            <a:pPr lvl="1"/>
            <a:r>
              <a:rPr lang="en-US" sz="2400" dirty="0"/>
              <a:t>Electives available </a:t>
            </a:r>
          </a:p>
          <a:p>
            <a:pPr lvl="1"/>
            <a:r>
              <a:rPr lang="en-US" sz="2400" dirty="0"/>
              <a:t>Things to do in the city </a:t>
            </a:r>
          </a:p>
          <a:p>
            <a:pPr lvl="1"/>
            <a:r>
              <a:rPr lang="en-US" sz="2400" dirty="0"/>
              <a:t>Rotation Core Site volunteer opportunities and useful contacts </a:t>
            </a:r>
          </a:p>
          <a:p>
            <a:r>
              <a:rPr lang="en-US" sz="2800" dirty="0"/>
              <a:t>School supply drive  </a:t>
            </a:r>
          </a:p>
          <a:p>
            <a:r>
              <a:rPr lang="en-US" sz="2800" dirty="0"/>
              <a:t>Scrub drive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2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AD9-9AD4-4DC3-A808-B79F3A47BEAC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      </a:t>
            </a:r>
            <a:r>
              <a:rPr lang="en-US" sz="3600" dirty="0"/>
              <a:t>Our Mission 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2209800"/>
            <a:ext cx="5105400" cy="2468563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/>
              <a:t>		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19317" y="31354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/>
              <a:t>Continue our commitment to service throughout the community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Help students achieve scholastic excellence through mentorship and lectures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Support the growth and awareness of the Osteopathic Medical Practice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Support events and  fundraisers associated with the clubs and organization at ACOM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Establish the Alpha Beta chapter on a local and  national level</a:t>
            </a:r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8546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8F8B9E399924B4DB351CA6A8BF23E74"/>
  <p:tag name="TPVERSION" val="5"/>
  <p:tag name="TPFULLVERSION" val="5.2.0.3121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True"/>
  <p:tag name="AUTOFORMATCHART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C067F780BA5D4D21A3A200F2C835B025&lt;/guid&gt;&#10;        &lt;description /&gt;&#10;        &lt;date&gt;7/9/2013 4:30:1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1DD3D4D0AFEB48F9ABB195C7DA1348DF&lt;/guid&gt;&#10;            &lt;repollguid&gt;CF6F0815D4154590992BF90BCD85EC10&lt;/repollguid&gt;&#10;            &lt;sourceid&gt;C1D1C46CCA15477495C07D0B4AC28F78&lt;/sourceid&gt;&#10;            &lt;questiontext&gt;Which of the following are common perceptions of patient’s experience with physician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responselimit&gt;5&lt;/responselimit&gt;&#10;            &lt;bulletstyle&gt;2&lt;/bulletstyle&gt;&#10;            &lt;answers&gt;&#10;                &lt;answer&gt;&#10;                    &lt;guid&gt;E2088CD55B15433A854D57C73162BA66&lt;/guid&gt;&#10;                    &lt;answertext&gt;The doctor didn’t spend enough time with me.&lt;/answertext&gt;&#10;                    &lt;valuetype&gt;0&lt;/valuetype&gt;&#10;                &lt;/answer&gt;&#10;                &lt;answer&gt;&#10;                    &lt;guid&gt;AE40C529AFC6409DA98486FC7841C376&lt;/guid&gt;&#10;                    &lt;answertext&gt;The doctor was rude to me.&lt;/answertext&gt;&#10;                    &lt;valuetype&gt;0&lt;/valuetype&gt;&#10;                &lt;/answer&gt;&#10;                &lt;answer&gt;&#10;                    &lt;guid&gt;6D8DD597ED414829BF53BE6B2CDF19A7&lt;/guid&gt;&#10;                    &lt;answertext&gt;The doctor didn’t explain things to me.&lt;/answertext&gt;&#10;                    &lt;valuetype&gt;0&lt;/valuetype&gt;&#10;                &lt;/answer&gt;&#10;                &lt;answer&gt;&#10;                    &lt;guid&gt;378E64C79A5842318A53F57BE4678164&lt;/guid&gt;&#10;                    &lt;answertext&gt;The doctor didn’t examine me.&lt;/answertext&gt;&#10;                    &lt;valuetype&gt;0&lt;/valuetype&gt;&#10;                &lt;/answer&gt;&#10;                &lt;answer&gt;&#10;                    &lt;guid&gt;6DA98BA3F1444AF2867E0636B1B792E4&lt;/guid&gt;&#10;                    &lt;answertext&gt;The doctor didn’t return my phone call.&lt;/answertext&gt;&#10;                    &lt;valuetype&gt;0&lt;/valuetype&gt;&#10;                &lt;/answer&gt;&#10;            &lt;/answers&gt;&#10;            &lt;responseweights&gt;&#10;                &lt;weight&gt;0&lt;/weight&gt;&#10;                &lt;weight&gt;0&lt;/weight&gt;&#10;                &lt;weight&gt;0&lt;/weight&gt;&#10;                &lt;weight&gt;0&lt;/weight&gt;&#10;                &lt;weight&gt;0&lt;/weight&gt;&#10;            &lt;/responseweights&gt;&#10;        &lt;/priorityranking&gt;&#10;    &lt;/questions&gt;&#10;&lt;/questionlist&gt;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512</Words>
  <Application>Microsoft Office PowerPoint</Application>
  <PresentationFormat>On-screen Show (4:3)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Alpha Beta Chapter  of Sigma Sigma Phi </vt:lpstr>
      <vt:lpstr>Alabama College of Osteopathic Medicine </vt:lpstr>
      <vt:lpstr>    ALPHA BETA CHAPTER REQUIREMENTS   </vt:lpstr>
      <vt:lpstr>Membership</vt:lpstr>
      <vt:lpstr>PowerPoint Presentation</vt:lpstr>
      <vt:lpstr>Chapter Involvement</vt:lpstr>
      <vt:lpstr>Future Plans</vt:lpstr>
      <vt:lpstr>      Our Mission Looking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Mazurek</dc:creator>
  <cp:lastModifiedBy>Michael Whitaker</cp:lastModifiedBy>
  <cp:revision>2</cp:revision>
  <dcterms:created xsi:type="dcterms:W3CDTF">2020-09-17T22:45:30Z</dcterms:created>
  <dcterms:modified xsi:type="dcterms:W3CDTF">2020-09-30T21:02:03Z</dcterms:modified>
</cp:coreProperties>
</file>