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6"/>
    <p:restoredTop sz="94722"/>
  </p:normalViewPr>
  <p:slideViewPr>
    <p:cSldViewPr snapToGrid="0" snapToObjects="1">
      <p:cViewPr varScale="1">
        <p:scale>
          <a:sx n="101" d="100"/>
          <a:sy n="101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7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9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682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46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476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90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40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0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4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1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0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1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7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2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4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0D6A-B540-1249-B2CE-B5EC57D852E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7FB3D1-1C2C-7A41-B8DB-6BF9982A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0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9530-03B8-B44E-999B-20F62AEF79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Sigma Sigma Phi </a:t>
            </a:r>
            <a:br>
              <a:rPr lang="en-US" dirty="0"/>
            </a:br>
            <a:r>
              <a:rPr lang="en-US" dirty="0"/>
              <a:t>Alpha </a:t>
            </a:r>
            <a:r>
              <a:rPr lang="en-US"/>
              <a:t>Psi Chapter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748FE-7A69-F94F-B7FF-898EF12488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5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2C92-00FA-0B47-B537-3BECC774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56175"/>
            <a:ext cx="8911687" cy="1280890"/>
          </a:xfrm>
        </p:spPr>
        <p:txBody>
          <a:bodyPr/>
          <a:lstStyle/>
          <a:p>
            <a:r>
              <a:rPr lang="en-US" b="1" dirty="0"/>
              <a:t>Officers:</a:t>
            </a:r>
          </a:p>
        </p:txBody>
      </p:sp>
      <p:pic>
        <p:nvPicPr>
          <p:cNvPr id="6" name="Picture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8F5D156E-308D-9A4B-A7B6-0C7F62BB0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71" y="1369890"/>
            <a:ext cx="1663248" cy="16632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94202CF-F239-2C4F-9661-60DB3D175F2E}"/>
              </a:ext>
            </a:extLst>
          </p:cNvPr>
          <p:cNvSpPr txBox="1"/>
          <p:nvPr/>
        </p:nvSpPr>
        <p:spPr>
          <a:xfrm>
            <a:off x="926985" y="3083486"/>
            <a:ext cx="2212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Jennifer Gaertner-Otto</a:t>
            </a:r>
          </a:p>
          <a:p>
            <a:pPr algn="ctr"/>
            <a:r>
              <a:rPr lang="en-US" sz="1200" b="1" dirty="0"/>
              <a:t>President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F267C8A-99D5-1D43-B029-82543C21D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8375" y="1406748"/>
            <a:ext cx="1663248" cy="166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41EC4D73-2E90-1642-8927-198784A4A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4353" y="1389477"/>
            <a:ext cx="1663248" cy="166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E95E046-BD42-C745-864D-FA8A7586FD9C}"/>
              </a:ext>
            </a:extLst>
          </p:cNvPr>
          <p:cNvSpPr/>
          <p:nvPr/>
        </p:nvSpPr>
        <p:spPr>
          <a:xfrm>
            <a:off x="4521787" y="3076470"/>
            <a:ext cx="2594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>
                <a:solidFill>
                  <a:prstClr val="black"/>
                </a:solidFill>
              </a:rPr>
              <a:t>Rahim </a:t>
            </a:r>
            <a:r>
              <a:rPr lang="en-US" sz="1200" dirty="0" err="1">
                <a:solidFill>
                  <a:prstClr val="black"/>
                </a:solidFill>
              </a:rPr>
              <a:t>Methani</a:t>
            </a:r>
            <a:endParaRPr lang="en-US" sz="1200" dirty="0">
              <a:solidFill>
                <a:prstClr val="black"/>
              </a:solidFill>
            </a:endParaRPr>
          </a:p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President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58F144-D201-C840-86BE-4D59E53BACBC}"/>
              </a:ext>
            </a:extLst>
          </p:cNvPr>
          <p:cNvSpPr/>
          <p:nvPr/>
        </p:nvSpPr>
        <p:spPr>
          <a:xfrm>
            <a:off x="6390816" y="309623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/>
              <a:t>Charlie Thai</a:t>
            </a:r>
          </a:p>
          <a:p>
            <a:pPr algn="ctr"/>
            <a:r>
              <a:rPr lang="en-US" sz="1200" b="1" dirty="0"/>
              <a:t>President Elect</a:t>
            </a: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C4DD9C5F-A856-9E41-B493-D991CC54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6719" y="4121377"/>
            <a:ext cx="1663248" cy="166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85FFBA15-F395-484B-A3A1-47F7E61CD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8375" y="4121377"/>
            <a:ext cx="1663248" cy="166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1DBBF429-7858-6B4A-B538-49DCDADE1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10031" y="4121377"/>
            <a:ext cx="1657570" cy="165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6EB3871-2BE7-4F47-9FDB-AD992728C3D1}"/>
              </a:ext>
            </a:extLst>
          </p:cNvPr>
          <p:cNvSpPr/>
          <p:nvPr/>
        </p:nvSpPr>
        <p:spPr>
          <a:xfrm>
            <a:off x="-989657" y="580717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200" dirty="0">
                <a:solidFill>
                  <a:prstClr val="black"/>
                </a:solidFill>
              </a:rPr>
              <a:t>Ashley Lopez</a:t>
            </a:r>
          </a:p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Executive Director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1D60BB-270A-3643-ABC9-379A54242894}"/>
              </a:ext>
            </a:extLst>
          </p:cNvPr>
          <p:cNvSpPr/>
          <p:nvPr/>
        </p:nvSpPr>
        <p:spPr>
          <a:xfrm>
            <a:off x="2766850" y="584016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200" dirty="0" err="1">
                <a:solidFill>
                  <a:prstClr val="black"/>
                </a:solidFill>
              </a:rPr>
              <a:t>Sioned</a:t>
            </a:r>
            <a:r>
              <a:rPr lang="en-US" sz="1200" dirty="0">
                <a:solidFill>
                  <a:prstClr val="black"/>
                </a:solidFill>
              </a:rPr>
              <a:t> Kirkpatrick</a:t>
            </a:r>
          </a:p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Secretary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150DCB-6825-0247-AB56-D0941725F4AA}"/>
              </a:ext>
            </a:extLst>
          </p:cNvPr>
          <p:cNvSpPr/>
          <p:nvPr/>
        </p:nvSpPr>
        <p:spPr>
          <a:xfrm>
            <a:off x="6390816" y="581859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200" dirty="0" err="1">
                <a:solidFill>
                  <a:prstClr val="black"/>
                </a:solidFill>
              </a:rPr>
              <a:t>Tevon</a:t>
            </a:r>
            <a:r>
              <a:rPr lang="en-US" sz="1200" dirty="0">
                <a:solidFill>
                  <a:prstClr val="black"/>
                </a:solidFill>
              </a:rPr>
              <a:t> Hood</a:t>
            </a:r>
          </a:p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Treasurer</a:t>
            </a:r>
          </a:p>
        </p:txBody>
      </p:sp>
    </p:spTree>
    <p:extLst>
      <p:ext uri="{BB962C8B-B14F-4D97-AF65-F5344CB8AC3E}">
        <p14:creationId xmlns:p14="http://schemas.microsoft.com/office/powerpoint/2010/main" val="361254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6348E-C218-7945-93C6-1D80A0F3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65744"/>
            <a:ext cx="8911687" cy="1280890"/>
          </a:xfrm>
        </p:spPr>
        <p:txBody>
          <a:bodyPr/>
          <a:lstStyle/>
          <a:p>
            <a:r>
              <a:rPr lang="en-US" dirty="0"/>
              <a:t>Committee Chairs: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AA7D90F-31AF-AD49-95A1-1C3370602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78319" y="2146973"/>
            <a:ext cx="1887436" cy="18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6785FE8E-008F-7C43-A701-D5FE2A609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9721" y="2146973"/>
            <a:ext cx="1887436" cy="18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ED5566E2-1D23-3A4F-94E7-5C69E2C11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4821" y="2146973"/>
            <a:ext cx="1887436" cy="18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71EC4E9D-0161-D94B-AB37-0F1BF6E3C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1323" y="2146973"/>
            <a:ext cx="1887436" cy="18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97F0016-86F3-5345-977A-8CF6621F7CC3}"/>
              </a:ext>
            </a:extLst>
          </p:cNvPr>
          <p:cNvSpPr/>
          <p:nvPr/>
        </p:nvSpPr>
        <p:spPr>
          <a:xfrm>
            <a:off x="840108" y="4227746"/>
            <a:ext cx="2426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/>
              <a:t>Abeer</a:t>
            </a:r>
            <a:r>
              <a:rPr lang="en-US" sz="1200" dirty="0"/>
              <a:t> </a:t>
            </a:r>
            <a:r>
              <a:rPr lang="en-US" sz="1200" dirty="0" err="1"/>
              <a:t>Chohan</a:t>
            </a:r>
            <a:endParaRPr lang="en-US" sz="1200" dirty="0"/>
          </a:p>
          <a:p>
            <a:pPr algn="ctr"/>
            <a:r>
              <a:rPr lang="en-US" sz="1200" b="1" dirty="0"/>
              <a:t>Chair of the Community Service Committee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FD167E-E738-9542-90AF-5C131A62FFEC}"/>
              </a:ext>
            </a:extLst>
          </p:cNvPr>
          <p:cNvSpPr/>
          <p:nvPr/>
        </p:nvSpPr>
        <p:spPr>
          <a:xfrm>
            <a:off x="3741587" y="4227746"/>
            <a:ext cx="19869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>
                <a:solidFill>
                  <a:prstClr val="black"/>
                </a:solidFill>
              </a:rPr>
              <a:t>John Hermann</a:t>
            </a:r>
          </a:p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Chair of the Fundraising Committee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979AE6-470E-0C4C-AA25-6FE716253C74}"/>
              </a:ext>
            </a:extLst>
          </p:cNvPr>
          <p:cNvSpPr/>
          <p:nvPr/>
        </p:nvSpPr>
        <p:spPr>
          <a:xfrm>
            <a:off x="6386755" y="4334748"/>
            <a:ext cx="2083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/>
              <a:t>Manojna</a:t>
            </a:r>
            <a:r>
              <a:rPr lang="en-US" sz="1200" dirty="0"/>
              <a:t> </a:t>
            </a:r>
            <a:r>
              <a:rPr lang="en-US" sz="1200" dirty="0" err="1"/>
              <a:t>Kintada</a:t>
            </a:r>
            <a:endParaRPr lang="en-US" sz="1200" dirty="0"/>
          </a:p>
          <a:p>
            <a:pPr algn="ctr"/>
            <a:r>
              <a:rPr lang="en-US" sz="1200" b="1" dirty="0"/>
              <a:t>Chair of the Awards Committee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929498-CD6B-114D-8C4C-0385596F6436}"/>
              </a:ext>
            </a:extLst>
          </p:cNvPr>
          <p:cNvSpPr/>
          <p:nvPr/>
        </p:nvSpPr>
        <p:spPr>
          <a:xfrm>
            <a:off x="9080253" y="4334748"/>
            <a:ext cx="2083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>
                <a:solidFill>
                  <a:prstClr val="black"/>
                </a:solidFill>
              </a:rPr>
              <a:t>Richa Nathaniel</a:t>
            </a:r>
          </a:p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Chair of the Social Committee</a:t>
            </a:r>
          </a:p>
        </p:txBody>
      </p:sp>
    </p:spTree>
    <p:extLst>
      <p:ext uri="{BB962C8B-B14F-4D97-AF65-F5344CB8AC3E}">
        <p14:creationId xmlns:p14="http://schemas.microsoft.com/office/powerpoint/2010/main" val="5377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85951-9C86-8E49-9425-98F9979D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of Directors: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20F1-00BF-894C-8DB2-6BCCC445C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Adam V. Ratner, MD, FACR</a:t>
            </a:r>
          </a:p>
          <a:p>
            <a:r>
              <a:rPr lang="en-US" dirty="0"/>
              <a:t>Dr. Carol Browne, DO</a:t>
            </a:r>
          </a:p>
          <a:p>
            <a:r>
              <a:rPr lang="en-US" dirty="0"/>
              <a:t>Dr. Iris </a:t>
            </a:r>
            <a:r>
              <a:rPr lang="en-US" dirty="0" err="1"/>
              <a:t>Sadowsky</a:t>
            </a:r>
            <a:r>
              <a:rPr lang="en-US" dirty="0"/>
              <a:t>, DO, MS</a:t>
            </a:r>
          </a:p>
          <a:p>
            <a:r>
              <a:rPr lang="en-US" dirty="0"/>
              <a:t>Dr. Marissa Zajac, DO – Faculty Advisor</a:t>
            </a:r>
          </a:p>
          <a:p>
            <a:r>
              <a:rPr lang="en-US" dirty="0"/>
              <a:t>Dr. Robyn Phillips-</a:t>
            </a:r>
            <a:r>
              <a:rPr lang="en-US" dirty="0" err="1"/>
              <a:t>Madson</a:t>
            </a:r>
            <a:r>
              <a:rPr lang="en-US" dirty="0"/>
              <a:t>, DO, MPH, FACOFP</a:t>
            </a:r>
          </a:p>
        </p:txBody>
      </p:sp>
    </p:spTree>
    <p:extLst>
      <p:ext uri="{BB962C8B-B14F-4D97-AF65-F5344CB8AC3E}">
        <p14:creationId xmlns:p14="http://schemas.microsoft.com/office/powerpoint/2010/main" val="66015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004D8-ECEB-424F-9524-625311439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n-US" dirty="0"/>
              <a:t>Chapter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5343-F0C3-6E4B-8445-16D0F8537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300"/>
              <a:t>November 1, 2019:  1</a:t>
            </a:r>
            <a:r>
              <a:rPr lang="en-US" sz="1300" baseline="30000"/>
              <a:t>st</a:t>
            </a:r>
            <a:r>
              <a:rPr lang="en-US" sz="1300"/>
              <a:t> general meeting/Induction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Introduction of Alpha Psi Chapter Officer Candidates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Review of SSP mission 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Goals for the year</a:t>
            </a:r>
          </a:p>
          <a:p>
            <a:pPr>
              <a:lnSpc>
                <a:spcPct val="90000"/>
              </a:lnSpc>
            </a:pPr>
            <a:r>
              <a:rPr lang="en-US" sz="1300"/>
              <a:t>December 6, 2019: Induction Dinner/2</a:t>
            </a:r>
            <a:r>
              <a:rPr lang="en-US" sz="1300" baseline="30000"/>
              <a:t>nd</a:t>
            </a:r>
            <a:r>
              <a:rPr lang="en-US" sz="1300"/>
              <a:t> General Meeting</a:t>
            </a:r>
          </a:p>
          <a:p>
            <a:pPr>
              <a:lnSpc>
                <a:spcPct val="90000"/>
              </a:lnSpc>
            </a:pPr>
            <a:r>
              <a:rPr lang="en-US" sz="1300"/>
              <a:t>February 7, 20020:  3</a:t>
            </a:r>
            <a:r>
              <a:rPr lang="en-US" sz="1300" baseline="30000"/>
              <a:t>rd</a:t>
            </a:r>
            <a:r>
              <a:rPr lang="en-US" sz="1300"/>
              <a:t>  general meeting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Edits to  chapter bylaws proposed and set for vote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Discuss future chapter events</a:t>
            </a:r>
          </a:p>
          <a:p>
            <a:pPr>
              <a:lnSpc>
                <a:spcPct val="90000"/>
              </a:lnSpc>
            </a:pPr>
            <a:r>
              <a:rPr lang="en-US" sz="1300"/>
              <a:t>April 17, 2020: 4</a:t>
            </a:r>
            <a:r>
              <a:rPr lang="en-US" sz="1300" baseline="30000"/>
              <a:t>th</a:t>
            </a:r>
            <a:r>
              <a:rPr lang="en-US" sz="1300"/>
              <a:t> General Meeting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Canceled due to COVID-19</a:t>
            </a:r>
          </a:p>
        </p:txBody>
      </p:sp>
      <p:pic>
        <p:nvPicPr>
          <p:cNvPr id="5" name="Picture 4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8FC92453-C107-E04A-ACF5-4A3EC56B51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4619543" y="4748"/>
            <a:ext cx="7572457" cy="684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27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3C24C-CFA9-C942-AC81-5B0DEA68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341D-8B70-114B-9C5F-7D62999D4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Incoming UIWSOM’s OMS-1 Orientation</a:t>
            </a:r>
          </a:p>
          <a:p>
            <a:r>
              <a:rPr lang="en-US" dirty="0"/>
              <a:t>Holiday Book Drive</a:t>
            </a:r>
          </a:p>
          <a:p>
            <a:pPr lvl="1"/>
            <a:r>
              <a:rPr lang="en-US" dirty="0"/>
              <a:t>Partnered with SA reads and Barnes and Noble for book drive to disadvantaged children around Bexar County</a:t>
            </a:r>
          </a:p>
          <a:p>
            <a:r>
              <a:rPr lang="en-US" dirty="0"/>
              <a:t>Planned but cancelled due to Covid-19</a:t>
            </a:r>
          </a:p>
          <a:p>
            <a:pPr lvl="1"/>
            <a:r>
              <a:rPr lang="en-US" dirty="0"/>
              <a:t>Hygiene Drive</a:t>
            </a:r>
          </a:p>
          <a:p>
            <a:pPr lvl="1"/>
            <a:r>
              <a:rPr lang="en-US" dirty="0"/>
              <a:t>Food Bank Event</a:t>
            </a:r>
          </a:p>
          <a:p>
            <a:pPr lvl="1"/>
            <a:r>
              <a:rPr lang="en-US" dirty="0"/>
              <a:t>Halfway house adolescences mentoring</a:t>
            </a:r>
          </a:p>
        </p:txBody>
      </p:sp>
    </p:spTree>
    <p:extLst>
      <p:ext uri="{BB962C8B-B14F-4D97-AF65-F5344CB8AC3E}">
        <p14:creationId xmlns:p14="http://schemas.microsoft.com/office/powerpoint/2010/main" val="72915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0341-5C25-AC41-99BB-D4F1E4DC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CFE5B-F968-CA4E-97C1-D217AC2B0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46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219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Sigma Sigma Phi  Alpha Psi Chapter</vt:lpstr>
      <vt:lpstr>Officers:</vt:lpstr>
      <vt:lpstr>Committee Chairs: </vt:lpstr>
      <vt:lpstr>Board of Directors:</vt:lpstr>
      <vt:lpstr>Chapter Meetings</vt:lpstr>
      <vt:lpstr>Chapter Involvement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Sigma Sigma Phi  </dc:title>
  <dc:creator>Thai, Charlie</dc:creator>
  <cp:lastModifiedBy>Michael Whitaker</cp:lastModifiedBy>
  <cp:revision>3</cp:revision>
  <dcterms:created xsi:type="dcterms:W3CDTF">2020-09-15T14:19:50Z</dcterms:created>
  <dcterms:modified xsi:type="dcterms:W3CDTF">2020-09-30T21:03:24Z</dcterms:modified>
</cp:coreProperties>
</file>