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2" r:id="rId1"/>
  </p:sldMasterIdLst>
  <p:sldIdLst>
    <p:sldId id="257" r:id="rId2"/>
    <p:sldId id="260" r:id="rId3"/>
    <p:sldId id="267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DC2F7C-8C58-1146-AC2B-06B970E50154}">
          <p14:sldIdLst>
            <p14:sldId id="257"/>
            <p14:sldId id="260"/>
            <p14:sldId id="267"/>
            <p14:sldId id="261"/>
            <p14:sldId id="262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78" d="100"/>
          <a:sy n="78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9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98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7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9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9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8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7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5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8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6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8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0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0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395BEE-8B86-A84D-AF20-32742451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803" y="657225"/>
            <a:ext cx="7241107" cy="43717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000" dirty="0">
                <a:solidFill>
                  <a:schemeClr val="bg1"/>
                </a:solidFill>
              </a:rPr>
              <a:t/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sz="7000" dirty="0">
                <a:solidFill>
                  <a:schemeClr val="bg1"/>
                </a:solidFill>
              </a:rPr>
              <a:t/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sz="7000" dirty="0">
                <a:solidFill>
                  <a:schemeClr val="bg1"/>
                </a:solidFill>
              </a:rPr>
              <a:t>Sigma Sigma Phi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Beta Chi Chapter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/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Burrell College of Osteopathic Medicine 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Las Cruces, NM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8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E4B8-2EE9-1B42-B4BD-61D2F5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Membership Requirements 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i="1" dirty="0">
                <a:latin typeface="Garamond" panose="02020404030301010803" pitchFamily="18" charset="0"/>
              </a:rPr>
              <a:t>amended for COVID-19</a:t>
            </a:r>
            <a:r>
              <a:rPr lang="en-US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AC8F-E069-0E42-A4B4-A67D6816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academic standing in top 2 quartiles of the class</a:t>
            </a:r>
          </a:p>
          <a:p>
            <a:r>
              <a:rPr lang="en-US" dirty="0"/>
              <a:t>No grade below 70% in any course</a:t>
            </a:r>
          </a:p>
          <a:p>
            <a:r>
              <a:rPr lang="en-US" dirty="0"/>
              <a:t>Participate in 20 (</a:t>
            </a:r>
            <a:r>
              <a:rPr lang="en-US" i="1" dirty="0"/>
              <a:t>10</a:t>
            </a:r>
            <a:r>
              <a:rPr lang="en-US" dirty="0"/>
              <a:t>) hours of community service each academic school year</a:t>
            </a:r>
          </a:p>
          <a:p>
            <a:r>
              <a:rPr lang="en-US" dirty="0"/>
              <a:t>Organize and host one community service event within first year of membership (</a:t>
            </a:r>
            <a:r>
              <a:rPr lang="en-US" i="1" dirty="0"/>
              <a:t>suspended requirement</a:t>
            </a:r>
            <a:r>
              <a:rPr lang="en-US" dirty="0"/>
              <a:t>)</a:t>
            </a:r>
          </a:p>
          <a:p>
            <a:r>
              <a:rPr lang="en-US" dirty="0"/>
              <a:t>Membership cannot exceed 25% of student body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3102-7B45-48CF-AB01-9AFB7BF3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Officers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7E5DD-9D9F-4BCE-8B08-1F982E0D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Dr. Scott Cyrus - Faculty Advisor</a:t>
            </a:r>
          </a:p>
          <a:p>
            <a:pPr marL="0" indent="0">
              <a:buNone/>
            </a:pPr>
            <a:r>
              <a:rPr lang="en-US" dirty="0"/>
              <a:t>Juliana Young – President</a:t>
            </a:r>
          </a:p>
          <a:p>
            <a:pPr marL="0" indent="0">
              <a:buNone/>
            </a:pPr>
            <a:r>
              <a:rPr lang="en-US" dirty="0"/>
              <a:t>Arianna Dalgleish– Vice President</a:t>
            </a:r>
          </a:p>
          <a:p>
            <a:pPr marL="0" indent="0">
              <a:buNone/>
            </a:pPr>
            <a:r>
              <a:rPr lang="en-US" dirty="0"/>
              <a:t>Janel </a:t>
            </a:r>
            <a:r>
              <a:rPr lang="en-US" dirty="0" err="1"/>
              <a:t>Harach</a:t>
            </a:r>
            <a:r>
              <a:rPr lang="en-US" dirty="0"/>
              <a:t> – Community Service Coordinator</a:t>
            </a:r>
          </a:p>
          <a:p>
            <a:pPr marL="0" indent="0">
              <a:buNone/>
            </a:pPr>
            <a:r>
              <a:rPr lang="en-US" dirty="0"/>
              <a:t>Alondra Sierra – Secretary</a:t>
            </a:r>
          </a:p>
          <a:p>
            <a:pPr marL="0" indent="0">
              <a:buNone/>
            </a:pPr>
            <a:r>
              <a:rPr lang="en-US" dirty="0"/>
              <a:t>Jimmy To - Treasurer</a:t>
            </a:r>
          </a:p>
        </p:txBody>
      </p:sp>
    </p:spTree>
    <p:extLst>
      <p:ext uri="{BB962C8B-B14F-4D97-AF65-F5344CB8AC3E}">
        <p14:creationId xmlns:p14="http://schemas.microsoft.com/office/powerpoint/2010/main" val="189871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3C57-CFAF-454A-8640-1F5D177A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Rush Fall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3D73A-5DEF-324B-BDEF-5E0D4DD8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the Class of 2024</a:t>
            </a:r>
          </a:p>
          <a:p>
            <a:r>
              <a:rPr lang="en-US" dirty="0"/>
              <a:t>Aids in selection process and allows students to get to know each other</a:t>
            </a:r>
          </a:p>
          <a:p>
            <a:r>
              <a:rPr lang="en-US" dirty="0"/>
              <a:t>Upcoming events:</a:t>
            </a:r>
          </a:p>
          <a:p>
            <a:pPr lvl="1"/>
            <a:r>
              <a:rPr lang="en-US" dirty="0"/>
              <a:t>At-home scavenger hunt social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B8E4-93C7-C548-8CE7-F854A41C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AC99-E6F1-334D-9CF0-5692CF35A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of Las Cruces</a:t>
            </a:r>
          </a:p>
          <a:p>
            <a:r>
              <a:rPr lang="en-US" dirty="0"/>
              <a:t>Safe Haven Animal Sanctuary</a:t>
            </a:r>
          </a:p>
          <a:p>
            <a:r>
              <a:rPr lang="en-US" dirty="0"/>
              <a:t>Animal Services of the Mesilla Valley</a:t>
            </a:r>
          </a:p>
          <a:p>
            <a:r>
              <a:rPr lang="en-US" dirty="0"/>
              <a:t>El </a:t>
            </a:r>
            <a:r>
              <a:rPr lang="en-US" dirty="0" err="1"/>
              <a:t>Caldito</a:t>
            </a:r>
            <a:r>
              <a:rPr lang="en-US" dirty="0"/>
              <a:t> Soup Kitchen</a:t>
            </a:r>
          </a:p>
          <a:p>
            <a:r>
              <a:rPr lang="en-US" dirty="0"/>
              <a:t>Mesilla Valley Habitat for Humanity</a:t>
            </a:r>
          </a:p>
          <a:p>
            <a:r>
              <a:rPr lang="en-US" dirty="0"/>
              <a:t>La Casa Inc.</a:t>
            </a:r>
          </a:p>
        </p:txBody>
      </p:sp>
    </p:spTree>
    <p:extLst>
      <p:ext uri="{BB962C8B-B14F-4D97-AF65-F5344CB8AC3E}">
        <p14:creationId xmlns:p14="http://schemas.microsoft.com/office/powerpoint/2010/main" val="341644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AA09-2755-8244-A339-FD2E87A1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51299"/>
            <a:ext cx="9601196" cy="1303867"/>
          </a:xfrm>
        </p:spPr>
        <p:txBody>
          <a:bodyPr/>
          <a:lstStyle/>
          <a:p>
            <a:r>
              <a:rPr lang="en-US" dirty="0"/>
              <a:t>Texas Two Step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BD2C0-F71F-5144-8196-DB5969935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796" y="2603501"/>
            <a:ext cx="2488406" cy="33178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8AFEE-4DE1-D041-9571-EF8E84F3A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441" y="2603501"/>
            <a:ext cx="2507456" cy="3343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EF2BD1-0B71-9E4F-ABCD-82BFB475B1B8}"/>
              </a:ext>
            </a:extLst>
          </p:cNvPr>
          <p:cNvSpPr txBox="1"/>
          <p:nvPr/>
        </p:nvSpPr>
        <p:spPr>
          <a:xfrm>
            <a:off x="3650962" y="1824333"/>
            <a:ext cx="514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Teaching the Community how to do CPR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15654CC-D1FB-7040-AFC3-C058D5A4E7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00374" y="3013679"/>
            <a:ext cx="3281422" cy="24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E4F9C0-9347-4A90-8AED-AA967B9355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832" y="2912534"/>
            <a:ext cx="4425248" cy="331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8C2B2-74C3-42ED-BD84-313A2FEE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60" y="4451066"/>
            <a:ext cx="5902182" cy="1569468"/>
          </a:xfrm>
        </p:spPr>
        <p:txBody>
          <a:bodyPr>
            <a:normAutofit/>
          </a:bodyPr>
          <a:lstStyle/>
          <a:p>
            <a:r>
              <a:rPr lang="en-US" dirty="0"/>
              <a:t>El </a:t>
            </a:r>
            <a:r>
              <a:rPr lang="en-US" dirty="0" err="1"/>
              <a:t>Caldito</a:t>
            </a:r>
            <a:r>
              <a:rPr lang="en-US" dirty="0"/>
              <a:t> Soup Kitchen</a:t>
            </a:r>
            <a:br>
              <a:rPr lang="en-US" dirty="0"/>
            </a:br>
            <a:r>
              <a:rPr lang="en-US" sz="2400" dirty="0"/>
              <a:t>Preparing and distributing meals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C19DB-8F86-4069-AFF5-138530989F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09" y="1512766"/>
            <a:ext cx="4036359" cy="302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C9DFC-77F9-4731-96E0-49DA6D774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8" y="716531"/>
            <a:ext cx="3959463" cy="29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9452-9C60-450C-AB64-D3CACB0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69" y="4690447"/>
            <a:ext cx="5808303" cy="13038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ProtectNM</a:t>
            </a:r>
            <a:r>
              <a:rPr lang="en-US" dirty="0"/>
              <a:t> Donation Drive</a:t>
            </a:r>
            <a:br>
              <a:rPr lang="en-US" dirty="0"/>
            </a:br>
            <a:r>
              <a:rPr lang="en-US" sz="2400" dirty="0"/>
              <a:t>Collecting PPE and monetary donations for distribution to underserved communities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CBB7-58EF-43FE-ACB6-23B5DA8A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818" y="1219023"/>
            <a:ext cx="9601196" cy="33189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D643FE5A-C6CF-4C0D-BE23-17054753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154" y="2341466"/>
            <a:ext cx="5073781" cy="38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A269754-D822-4CFE-9072-98DC2694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65" y="674309"/>
            <a:ext cx="5303935" cy="39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46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{950E524B-0A5C-3C4B-A12F-8486F34419E6}tf10001063</Template>
  <TotalTime>350</TotalTime>
  <Words>210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  Sigma Sigma Phi Beta Chi Chapter   Burrell College of Osteopathic Medicine  Las Cruces, NM</vt:lpstr>
      <vt:lpstr>Membership Requirements  (amended for COVID-19)</vt:lpstr>
      <vt:lpstr>Current Officers </vt:lpstr>
      <vt:lpstr>Rush Fall 2020</vt:lpstr>
      <vt:lpstr>Community Partnerships</vt:lpstr>
      <vt:lpstr>Texas Two Step</vt:lpstr>
      <vt:lpstr>El Caldito Soup Kitchen Preparing and distributing meals</vt:lpstr>
      <vt:lpstr>ProtectNM Donation Drive Collecting PPE and monetary donations for distribution to underserved communities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 Burrell College of Osteopathic Medicine, Las Cruces, NM</dc:title>
  <dc:creator>David L</dc:creator>
  <cp:lastModifiedBy>Michael Whitaker</cp:lastModifiedBy>
  <cp:revision>22</cp:revision>
  <dcterms:created xsi:type="dcterms:W3CDTF">2018-09-03T02:47:56Z</dcterms:created>
  <dcterms:modified xsi:type="dcterms:W3CDTF">2020-10-07T16:35:17Z</dcterms:modified>
</cp:coreProperties>
</file>