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72"/>
    <p:restoredTop sz="95728"/>
  </p:normalViewPr>
  <p:slideViewPr>
    <p:cSldViewPr snapToGrid="0" snapToObjects="1">
      <p:cViewPr varScale="1">
        <p:scale>
          <a:sx n="107" d="100"/>
          <a:sy n="107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7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8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6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5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9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4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9088CF-ECE9-8A4A-9CDE-72ED04A464A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CD2CB93-4968-C04E-BB6C-394625921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16DE00-2E44-DC4B-A60F-35F8B46ADB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Sigma Sigma Phi- Gamma Chapter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371C5-DA60-DE40-86C8-D70F356B4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7448" y="4979445"/>
            <a:ext cx="5357600" cy="1160213"/>
          </a:xfrm>
        </p:spPr>
        <p:txBody>
          <a:bodyPr/>
          <a:lstStyle/>
          <a:p>
            <a:r>
              <a:rPr lang="en-US" dirty="0"/>
              <a:t>NATIONAL HONORARY OSTEOPATHIC SERVICE FRATERNITY </a:t>
            </a:r>
          </a:p>
          <a:p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56396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CD7E-70EA-F344-BBD9-7881ED9E7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 Virtual Service Projects for Fall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E0A7-EEB8-864B-8B45-1A5018C19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light of the COVID19 epidemic, SSP Gamma Chapter will be waiving its normal service requirements until further notice. Instead, members will be required to participate in at least 1 of the following independent virtual service project that will be ongoing for the entirety of the fall semester: </a:t>
            </a:r>
          </a:p>
          <a:p>
            <a:pPr lvl="1"/>
            <a:r>
              <a:rPr lang="en-US" dirty="0"/>
              <a:t>Pen pal with a senior citizen at Paramount Senior Living Community</a:t>
            </a:r>
          </a:p>
          <a:p>
            <a:pPr lvl="1"/>
            <a:r>
              <a:rPr lang="en-US" dirty="0"/>
              <a:t>Utilization of the Charity Miles App  to raise money for a charity of choice </a:t>
            </a:r>
          </a:p>
          <a:p>
            <a:pPr lvl="1"/>
            <a:r>
              <a:rPr lang="en-US" dirty="0"/>
              <a:t>Mailing cards and letters of encouragement to hospitalized patients via organizations such as Phil’s Friends, Cards for Hospitalized Kids, Card Care Connection, or Love for the Elderly. </a:t>
            </a:r>
          </a:p>
        </p:txBody>
      </p:sp>
    </p:spTree>
    <p:extLst>
      <p:ext uri="{BB962C8B-B14F-4D97-AF65-F5344CB8AC3E}">
        <p14:creationId xmlns:p14="http://schemas.microsoft.com/office/powerpoint/2010/main" val="288578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256D3-5468-E04A-A9D6-708593CC4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membership mean?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013AA-3E6E-B642-863D-9E0326F07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3126955" cy="5120640"/>
          </a:xfrm>
        </p:spPr>
        <p:txBody>
          <a:bodyPr/>
          <a:lstStyle/>
          <a:p>
            <a:r>
              <a:rPr lang="en-US" dirty="0"/>
              <a:t>ACHEIVEMENT </a:t>
            </a:r>
          </a:p>
          <a:p>
            <a:pPr lvl="1"/>
            <a:r>
              <a:rPr lang="en-US" dirty="0"/>
              <a:t>Taking pride in the hard work you have done to be here, and promote further achievement in ourselves and others </a:t>
            </a:r>
          </a:p>
          <a:p>
            <a:r>
              <a:rPr lang="en-US" dirty="0"/>
              <a:t>COMMUNITY</a:t>
            </a:r>
          </a:p>
          <a:p>
            <a:pPr lvl="1"/>
            <a:r>
              <a:rPr lang="en-US" dirty="0"/>
              <a:t>Working as a team to promote fellowship within our osteopathic community </a:t>
            </a:r>
          </a:p>
          <a:p>
            <a:r>
              <a:rPr lang="en-US" dirty="0"/>
              <a:t>SERVICE </a:t>
            </a:r>
          </a:p>
          <a:p>
            <a:pPr lvl="1"/>
            <a:r>
              <a:rPr lang="en-US" dirty="0"/>
              <a:t>Endorsing compassion, empathy, and care for the local community by giving back to those we can! </a:t>
            </a:r>
          </a:p>
        </p:txBody>
      </p:sp>
      <p:pic>
        <p:nvPicPr>
          <p:cNvPr id="5" name="Picture 4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660E2A03-C65D-7645-BF04-E0417A0AB0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6223" y="1657816"/>
            <a:ext cx="4804382" cy="353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3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3898-2C5B-DA4A-90CC-9EA616B3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F0E7F-2BF4-BC47-AA2D-0BD885453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the philosophy, art, and science of osteopathy and its standards of practice</a:t>
            </a:r>
          </a:p>
          <a:p>
            <a:r>
              <a:rPr lang="en-US" dirty="0"/>
              <a:t>Improve student’s scholastic standing and promote a higher degree of fellowship among its students</a:t>
            </a:r>
          </a:p>
          <a:p>
            <a:r>
              <a:rPr lang="en-US" dirty="0"/>
              <a:t>To bring about a closer functional relationship and understanding between student bodies and the officials and members of the faculties of our colleges</a:t>
            </a:r>
          </a:p>
          <a:p>
            <a:r>
              <a:rPr lang="en-US" dirty="0"/>
              <a:t>To further the welfare of the osteopathic profession, its colleges and other institutions</a:t>
            </a:r>
          </a:p>
          <a:p>
            <a:r>
              <a:rPr lang="en-US" dirty="0"/>
              <a:t>Foster allegiance to the AOA and to perpetuate high professional standards through the maintenance and development of this organization.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0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3311B-173F-FA41-ABEB-91147573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F56E7-3D3C-E449-85AD-486AC18B7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LECOM at Seton Hill was establish in 2009</a:t>
            </a:r>
          </a:p>
          <a:p>
            <a:r>
              <a:rPr lang="en-US" dirty="0"/>
              <a:t>36 students from OMS II-OMS IV belong to the LECOM Seton Hill gamma chapter </a:t>
            </a:r>
          </a:p>
          <a:p>
            <a:endParaRPr lang="en-US" dirty="0"/>
          </a:p>
        </p:txBody>
      </p:sp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04223467-DF07-E54A-B715-59C4E71F6B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9444" y="4008547"/>
            <a:ext cx="5514847" cy="198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9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4678-1FD8-8143-8252-941FA5FC6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of 2023 </a:t>
            </a:r>
            <a:r>
              <a:rPr lang="en-US" dirty="0" err="1"/>
              <a:t>Eboard</a:t>
            </a:r>
            <a:r>
              <a:rPr lang="en-US" dirty="0"/>
              <a:t> </a:t>
            </a:r>
          </a:p>
        </p:txBody>
      </p:sp>
      <p:pic>
        <p:nvPicPr>
          <p:cNvPr id="6" name="Picture 5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0634BC7E-A9E7-2C49-AA3C-6E0C2162D0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84644" y="1309791"/>
            <a:ext cx="1904272" cy="20497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1E23C42-5085-734A-9658-98B0FAE9BB74}"/>
              </a:ext>
            </a:extLst>
          </p:cNvPr>
          <p:cNvSpPr txBox="1"/>
          <p:nvPr/>
        </p:nvSpPr>
        <p:spPr>
          <a:xfrm>
            <a:off x="3452909" y="747463"/>
            <a:ext cx="278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President: Cora Blodgett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B97618-140E-314B-9BC1-2825711C2D69}"/>
              </a:ext>
            </a:extLst>
          </p:cNvPr>
          <p:cNvSpPr txBox="1"/>
          <p:nvPr/>
        </p:nvSpPr>
        <p:spPr>
          <a:xfrm>
            <a:off x="6490450" y="747463"/>
            <a:ext cx="2785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Vice President: Emily Converse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8A9461-F04D-394D-92A4-935E98CCC726}"/>
              </a:ext>
            </a:extLst>
          </p:cNvPr>
          <p:cNvSpPr txBox="1"/>
          <p:nvPr/>
        </p:nvSpPr>
        <p:spPr>
          <a:xfrm>
            <a:off x="8914596" y="757699"/>
            <a:ext cx="327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Treasurer: Michaela </a:t>
            </a:r>
            <a:r>
              <a:rPr lang="en-US" dirty="0" err="1"/>
              <a:t>LeDonne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65BE27-C174-D94C-8EDB-9D474BD56B11}"/>
              </a:ext>
            </a:extLst>
          </p:cNvPr>
          <p:cNvSpPr txBox="1"/>
          <p:nvPr/>
        </p:nvSpPr>
        <p:spPr>
          <a:xfrm>
            <a:off x="4653124" y="3691445"/>
            <a:ext cx="316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Secretary : Brad </a:t>
            </a:r>
            <a:r>
              <a:rPr lang="en-US" dirty="0" err="1"/>
              <a:t>Rickabaugh</a:t>
            </a:r>
            <a:r>
              <a:rPr lang="en-US" dirty="0"/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E4FBC9-5B57-3648-9BFB-76EC1C5AD8FA}"/>
              </a:ext>
            </a:extLst>
          </p:cNvPr>
          <p:cNvSpPr txBox="1"/>
          <p:nvPr/>
        </p:nvSpPr>
        <p:spPr>
          <a:xfrm>
            <a:off x="8208645" y="3691445"/>
            <a:ext cx="278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Historian: Stone Giese </a:t>
            </a:r>
          </a:p>
        </p:txBody>
      </p:sp>
      <p:pic>
        <p:nvPicPr>
          <p:cNvPr id="21" name="Picture 20" descr="A person posing for a picture&#10;&#10;Description automatically generated">
            <a:extLst>
              <a:ext uri="{FF2B5EF4-FFF2-40B4-BE49-F238E27FC236}">
                <a16:creationId xmlns:a16="http://schemas.microsoft.com/office/drawing/2014/main" id="{262BE1E3-E8FF-A449-98A3-0B3366C604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64002" y="1309792"/>
            <a:ext cx="1908396" cy="2049760"/>
          </a:xfrm>
          <a:prstGeom prst="rect">
            <a:avLst/>
          </a:prstGeom>
        </p:spPr>
      </p:pic>
      <p:pic>
        <p:nvPicPr>
          <p:cNvPr id="4" name="Picture 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DE22471A-D3C0-984E-8BB1-BBAA294E166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7605" y="1309791"/>
            <a:ext cx="1929899" cy="2049760"/>
          </a:xfrm>
          <a:prstGeom prst="rect">
            <a:avLst/>
          </a:prstGeom>
        </p:spPr>
      </p:pic>
      <p:pic>
        <p:nvPicPr>
          <p:cNvPr id="5" name="Picture 4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04F28ACA-55B0-B04B-A290-EE6E7A4FFB2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99538" y="4060777"/>
            <a:ext cx="1992924" cy="2119209"/>
          </a:xfrm>
          <a:prstGeom prst="rect">
            <a:avLst/>
          </a:prstGeom>
        </p:spPr>
      </p:pic>
      <p:pic>
        <p:nvPicPr>
          <p:cNvPr id="8" name="Picture 7" descr="A person wearing a uniform&#10;&#10;Description automatically generated">
            <a:extLst>
              <a:ext uri="{FF2B5EF4-FFF2-40B4-BE49-F238E27FC236}">
                <a16:creationId xmlns:a16="http://schemas.microsoft.com/office/drawing/2014/main" id="{51C4C2A6-D93C-8445-B89A-D518EF412E2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1284" y="4022765"/>
            <a:ext cx="1908396" cy="215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5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B8E9-0520-3B45-A174-125CCF6C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04167-CE95-7B41-97D8-931FCA65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to 25% of the student body</a:t>
            </a:r>
          </a:p>
          <a:p>
            <a:r>
              <a:rPr lang="en-US" dirty="0"/>
              <a:t>Must maintain a 3.0 GPA</a:t>
            </a:r>
          </a:p>
          <a:p>
            <a:r>
              <a:rPr lang="en-US" dirty="0"/>
              <a:t>OMS I &amp; OMS II</a:t>
            </a:r>
          </a:p>
          <a:p>
            <a:pPr lvl="1"/>
            <a:r>
              <a:rPr lang="en-US" dirty="0"/>
              <a:t>Complete 12 hours of community service each semester</a:t>
            </a:r>
          </a:p>
          <a:p>
            <a:pPr lvl="1"/>
            <a:r>
              <a:rPr lang="en-US" dirty="0"/>
              <a:t>5 hours from SSP events and 5 from non-SSP events</a:t>
            </a:r>
          </a:p>
          <a:p>
            <a:pPr lvl="1"/>
            <a:r>
              <a:rPr lang="en-US" dirty="0"/>
              <a:t>2 additional hours from either category</a:t>
            </a:r>
          </a:p>
          <a:p>
            <a:r>
              <a:rPr lang="en-US" dirty="0"/>
              <a:t>OMSIII &amp; OMSIV Years</a:t>
            </a:r>
          </a:p>
          <a:p>
            <a:pPr lvl="1"/>
            <a:r>
              <a:rPr lang="en-US" dirty="0"/>
              <a:t>12 hours of any community service per year</a:t>
            </a:r>
          </a:p>
          <a:p>
            <a:r>
              <a:rPr lang="en-US" dirty="0"/>
              <a:t>COVID19 Policy: </a:t>
            </a:r>
          </a:p>
          <a:p>
            <a:pPr lvl="1"/>
            <a:r>
              <a:rPr lang="en-US" dirty="0"/>
              <a:t>In order to promote public health measures and ensure the safety of our members, we did not require mandatory non-SSP event hours for the Spring or Fall semesters of 2020. We did require participation in at least 1  virtual SSP-sponsored serve event per semester.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5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A7DF-C37D-5549-9C24-3B41FEA6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SSP event?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55200-89F7-4842-8B4C-2EF91D19B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Anything that is established as an SSP event by the E board</a:t>
            </a:r>
          </a:p>
          <a:p>
            <a:endParaRPr lang="en-US" dirty="0"/>
          </a:p>
          <a:p>
            <a:r>
              <a:rPr lang="en-US" dirty="0"/>
              <a:t>Must better LECOM and/or the community </a:t>
            </a:r>
          </a:p>
          <a:p>
            <a:endParaRPr lang="en-US" dirty="0"/>
          </a:p>
          <a:p>
            <a:r>
              <a:rPr lang="en-US" dirty="0"/>
              <a:t>If the event is co-sponsored with another club you have the option to record it as either SSP or non-SSP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9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43AD8-2C40-F14A-A559-F6DA274F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6C71-248F-4444-A007-87125EB4A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Inductions take place each semester</a:t>
            </a:r>
          </a:p>
          <a:p>
            <a:endParaRPr lang="en-US" dirty="0"/>
          </a:p>
          <a:p>
            <a:r>
              <a:rPr lang="en-US" dirty="0"/>
              <a:t>OMSI application invitations are sent out to everyone meeting our requirements in January and induction occurs in March</a:t>
            </a:r>
          </a:p>
          <a:p>
            <a:endParaRPr lang="en-US" dirty="0"/>
          </a:p>
          <a:p>
            <a:r>
              <a:rPr lang="en-US" dirty="0"/>
              <a:t>OMS2 applications are sent out in August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00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4A14-5977-E541-9E08-6F1A78C7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Spring 2020- </a:t>
            </a:r>
            <a:br>
              <a:rPr lang="en-US" dirty="0"/>
            </a:br>
            <a:r>
              <a:rPr lang="en-US" dirty="0"/>
              <a:t>Incoming Student Advice Panel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6FE9E-1178-5B47-9523-8A3D26888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Sponsored by the LECOM admissions team </a:t>
            </a:r>
          </a:p>
          <a:p>
            <a:r>
              <a:rPr lang="en-US" dirty="0"/>
              <a:t>Members served on a question and answer panel over Zoom for the incoming LECOM Class of 2024 to provide guidance and foster community between LECOM cohorts </a:t>
            </a:r>
          </a:p>
        </p:txBody>
      </p:sp>
    </p:spTree>
    <p:extLst>
      <p:ext uri="{BB962C8B-B14F-4D97-AF65-F5344CB8AC3E}">
        <p14:creationId xmlns:p14="http://schemas.microsoft.com/office/powerpoint/2010/main" val="299107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40988-251D-0042-BF97-7643385B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 2019 Event- Virtual Game Night for Charity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48965-5346-8040-9737-FE05871E8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154999"/>
          </a:xfrm>
        </p:spPr>
        <p:txBody>
          <a:bodyPr/>
          <a:lstStyle/>
          <a:p>
            <a:r>
              <a:rPr lang="en-US" dirty="0"/>
              <a:t>Hosting a “virtual game night” over Zoom for LECOM students by using online gaming platforms such as </a:t>
            </a:r>
            <a:r>
              <a:rPr lang="en-US" dirty="0" err="1"/>
              <a:t>Jackbox</a:t>
            </a:r>
            <a:r>
              <a:rPr lang="en-US" dirty="0"/>
              <a:t> games </a:t>
            </a:r>
          </a:p>
          <a:p>
            <a:r>
              <a:rPr lang="en-US" dirty="0"/>
              <a:t>Attendance fee is donated to local organization known as  Angel Arms, which provides support services for infants with neonatal abstinence syndrome and their families.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310C02-B6A7-7741-98AB-497D4AC92DA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5454" y="3424428"/>
            <a:ext cx="3941209" cy="256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38479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{D1580F92-5439-2248-B783-98D64FB62D20}tf10001124</Template>
  <TotalTime>60</TotalTime>
  <Words>597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Sigma Sigma Phi- Gamma Chapter </vt:lpstr>
      <vt:lpstr>MISSION </vt:lpstr>
      <vt:lpstr>Who we are </vt:lpstr>
      <vt:lpstr>Class of 2023 Eboard </vt:lpstr>
      <vt:lpstr>Membership Requirements </vt:lpstr>
      <vt:lpstr>What is an SSP event? </vt:lpstr>
      <vt:lpstr>Inductions </vt:lpstr>
      <vt:lpstr>Spring 2020-  Incoming Student Advice Panel </vt:lpstr>
      <vt:lpstr>Fall 2019 Event- Virtual Game Night for Charity </vt:lpstr>
      <vt:lpstr>Ongoing  Virtual Service Projects for Fall 2020</vt:lpstr>
      <vt:lpstr>What does membership mean?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Sigma Sigma Phi- Gamma Chapter </dc:title>
  <dc:creator>Cora Blodgett</dc:creator>
  <cp:lastModifiedBy>Michael Whitaker</cp:lastModifiedBy>
  <cp:revision>10</cp:revision>
  <dcterms:created xsi:type="dcterms:W3CDTF">2020-09-02T22:17:02Z</dcterms:created>
  <dcterms:modified xsi:type="dcterms:W3CDTF">2020-09-30T21:08:56Z</dcterms:modified>
</cp:coreProperties>
</file>