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1" r:id="rId2"/>
    <p:sldId id="270" r:id="rId3"/>
    <p:sldId id="269" r:id="rId4"/>
    <p:sldId id="261" r:id="rId5"/>
    <p:sldId id="273" r:id="rId6"/>
    <p:sldId id="260" r:id="rId7"/>
    <p:sldId id="274" r:id="rId8"/>
    <p:sldId id="268" r:id="rId9"/>
    <p:sldId id="276" r:id="rId10"/>
    <p:sldId id="277" r:id="rId11"/>
    <p:sldId id="265" r:id="rId12"/>
    <p:sldId id="278" r:id="rId13"/>
    <p:sldId id="266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50" autoAdjust="0"/>
    <p:restoredTop sz="92178" autoAdjust="0"/>
  </p:normalViewPr>
  <p:slideViewPr>
    <p:cSldViewPr snapToGrid="0" snapToObjects="1">
      <p:cViewPr varScale="1">
        <p:scale>
          <a:sx n="99" d="100"/>
          <a:sy n="99" d="100"/>
        </p:scale>
        <p:origin x="1488" y="78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FC6D6-24C8-D444-9957-B0315BCAA99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E1240-6DCE-F74F-9DCC-07E868B6D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0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E1240-6DCE-F74F-9DCC-07E868B6DE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9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E1240-6DCE-F74F-9DCC-07E868B6D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34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E1240-6DCE-F74F-9DCC-07E868B6DE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4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E1240-6DCE-F74F-9DCC-07E868B6D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94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915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459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2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39403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78657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1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1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4631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61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8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4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8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468" y="1600200"/>
            <a:ext cx="771333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171" y="6356350"/>
            <a:ext cx="1823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71C2-BEF8-7242-BFBF-8EBC8239D3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B2C3-A390-6F49-AC51-84588B1B8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3312" y="685800"/>
            <a:ext cx="8001000" cy="5334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SIGMA SIGMA PHI: Lambda Chapter-Cleveland Satellite Annual Report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Ohio University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Heritage College of Osteopathic Medicine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 Danielle Stakes, OMS-II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ΣΣΦ Cleveland Satellite-President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76355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endParaRPr/>
          </a:p>
        </p:txBody>
      </p:sp>
      <p:sp>
        <p:nvSpPr>
          <p:cNvPr id="185" name="Google Shape;185;p26"/>
          <p:cNvSpPr txBox="1">
            <a:spLocks noGrp="1"/>
          </p:cNvSpPr>
          <p:nvPr>
            <p:ph type="body" idx="1"/>
          </p:nvPr>
        </p:nvSpPr>
        <p:spPr>
          <a:xfrm>
            <a:off x="973468" y="1600200"/>
            <a:ext cx="771333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86" name="Google Shape;186;p2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22318" y="0"/>
            <a:ext cx="529936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4293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Distinguished Osteopathic Commitment (DOC) Awards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77574"/>
            <a:ext cx="8458200" cy="49530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Organized with Student Government Association</a:t>
            </a:r>
          </a:p>
          <a:p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Present awards for faculty, staff, and students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Recipients determined by student ballot</a:t>
            </a:r>
          </a:p>
          <a:p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Osteopathic Mentor Award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Given to an Ohio Osteopathic Physician who, by his or her example and involvement, excels in mentorship and provides significant influence to students at OU-HCOM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>
            <a:spLocks noGrp="1"/>
          </p:cNvSpPr>
          <p:nvPr>
            <p:ph type="title"/>
          </p:nvPr>
        </p:nvSpPr>
        <p:spPr>
          <a:xfrm>
            <a:off x="457200" y="297498"/>
            <a:ext cx="8229600" cy="62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Georgia"/>
              <a:buNone/>
            </a:pPr>
            <a:r>
              <a:rPr lang="en-US" sz="3959" b="1"/>
              <a:t>OU-HCOM Activities</a:t>
            </a:r>
            <a:endParaRPr/>
          </a:p>
        </p:txBody>
      </p:sp>
      <p:sp>
        <p:nvSpPr>
          <p:cNvPr id="193" name="Google Shape;193;p27"/>
          <p:cNvSpPr txBox="1">
            <a:spLocks noGrp="1"/>
          </p:cNvSpPr>
          <p:nvPr>
            <p:ph type="body" idx="1"/>
          </p:nvPr>
        </p:nvSpPr>
        <p:spPr>
          <a:xfrm>
            <a:off x="210192" y="1290637"/>
            <a:ext cx="4762072" cy="396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en-US" sz="222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Walk with the Dean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lt1"/>
              </a:buClr>
              <a:buSzPts val="1850"/>
              <a:buChar char="–"/>
            </a:pPr>
            <a:r>
              <a:rPr lang="en-US" sz="18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Students walk in the park with the Dean as a stress relief event </a:t>
            </a:r>
            <a:endParaRPr dirty="0"/>
          </a:p>
          <a:p>
            <a:pPr marL="457200" lvl="1" indent="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en-US" sz="222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Therapy dogs, yoga, smoothie day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lt1"/>
              </a:buClr>
              <a:buSzPts val="1850"/>
              <a:buChar char="–"/>
            </a:pPr>
            <a:r>
              <a:rPr lang="en-US" sz="18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Initiatives from Student Affairs to promote health and wellness</a:t>
            </a:r>
            <a:endParaRPr dirty="0"/>
          </a:p>
          <a:p>
            <a:pPr marL="742950" lvl="1" indent="-168275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en-US" sz="222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Community Tutors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lt1"/>
              </a:buClr>
              <a:buSzPts val="1850"/>
              <a:buChar char="–"/>
            </a:pPr>
            <a:r>
              <a:rPr lang="en-US" sz="18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Weekly  </a:t>
            </a:r>
            <a:r>
              <a:rPr lang="en-US" sz="185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virtualreview</a:t>
            </a:r>
            <a:r>
              <a:rPr lang="en-US" sz="18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sessions for OMS-Is</a:t>
            </a:r>
            <a:endParaRPr dirty="0"/>
          </a:p>
          <a:p>
            <a:pPr marL="457200" lvl="1" indent="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ts val="2220"/>
              <a:buChar char="•"/>
            </a:pPr>
            <a:r>
              <a:rPr lang="en-US" sz="222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OMM Honors TAs</a:t>
            </a:r>
            <a:endParaRPr dirty="0"/>
          </a:p>
          <a:p>
            <a:pPr marL="742950" lvl="1" indent="-285750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lt1"/>
              </a:buClr>
              <a:buSzPts val="1850"/>
              <a:buChar char="–"/>
            </a:pPr>
            <a:r>
              <a:rPr lang="en-US" sz="18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Weekly virtual instruction on OMS-Is in OMM lab</a:t>
            </a:r>
            <a:endParaRPr dirty="0"/>
          </a:p>
          <a:p>
            <a:pPr marL="742950" lvl="1" indent="-168275" algn="l" rtl="0">
              <a:lnSpc>
                <a:spcPct val="7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endParaRPr sz="18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20193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2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2264" y="1937101"/>
            <a:ext cx="4011352" cy="2674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 Cords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334" y="1600200"/>
            <a:ext cx="7713331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Presented by second year class to Sigma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Sigma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Phi members of the graduating class.</a:t>
            </a:r>
          </a:p>
        </p:txBody>
      </p:sp>
      <p:pic>
        <p:nvPicPr>
          <p:cNvPr id="15364" name="Picture 4" descr="honor_cord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9916" y="3429000"/>
            <a:ext cx="2636838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OUCOM gradu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405" y="3429000"/>
            <a:ext cx="3436938" cy="254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28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title"/>
          </p:nvPr>
        </p:nvSpPr>
        <p:spPr>
          <a:xfrm>
            <a:off x="457199" y="2553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eorgia"/>
              <a:buNone/>
            </a:pPr>
            <a:r>
              <a:rPr lang="en-US" sz="4000" b="1"/>
              <a:t>Thank You!</a:t>
            </a:r>
            <a:endParaRPr/>
          </a:p>
        </p:txBody>
      </p:sp>
      <p:sp>
        <p:nvSpPr>
          <p:cNvPr id="220" name="Google Shape;220;p31"/>
          <p:cNvSpPr txBox="1">
            <a:spLocks noGrp="1"/>
          </p:cNvSpPr>
          <p:nvPr>
            <p:ph type="body" idx="1"/>
          </p:nvPr>
        </p:nvSpPr>
        <p:spPr>
          <a:xfrm>
            <a:off x="685798" y="5040085"/>
            <a:ext cx="7772400" cy="1273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Danielle Stakes, OMS-II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ds014714@ohio.edu</a:t>
            </a:r>
            <a:endParaRPr dirty="0"/>
          </a:p>
        </p:txBody>
      </p:sp>
      <p:pic>
        <p:nvPicPr>
          <p:cNvPr id="221" name="Google Shape;221;p31" descr="Image result for heritage college of osteopathic medicine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4518" y="1527583"/>
            <a:ext cx="3174960" cy="3383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5264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48" y="1788886"/>
            <a:ext cx="7713331" cy="3868271"/>
          </a:xfrm>
        </p:spPr>
        <p:txBody>
          <a:bodyPr>
            <a:normAutofit/>
          </a:bodyPr>
          <a:lstStyle/>
          <a:p>
            <a:r>
              <a:rPr lang="en-US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Membership</a:t>
            </a:r>
          </a:p>
          <a:p>
            <a:r>
              <a:rPr lang="en-US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Lambda - Cleveland Executive Board</a:t>
            </a:r>
          </a:p>
          <a:p>
            <a:r>
              <a:rPr lang="en-US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Activities: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Community Service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Academics</a:t>
            </a:r>
          </a:p>
          <a:p>
            <a:r>
              <a:rPr lang="en-US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Awards</a:t>
            </a:r>
          </a:p>
          <a:p>
            <a:endParaRPr lang="en-US" b="0" dirty="0">
              <a:latin typeface="Georgia" panose="02040502050405020303" pitchFamily="18" charset="0"/>
            </a:endParaRPr>
          </a:p>
          <a:p>
            <a:endParaRPr lang="en-US" b="0" dirty="0"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1D4E68-EE15-6045-8533-7C36BF30AF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39243" y="4357971"/>
            <a:ext cx="5078185" cy="21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6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68284" y="408538"/>
            <a:ext cx="4836459" cy="854915"/>
          </a:xfrm>
        </p:spPr>
        <p:txBody>
          <a:bodyPr/>
          <a:lstStyle/>
          <a:p>
            <a:r>
              <a:rPr lang="en-US" b="1" dirty="0"/>
              <a:t>Members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102" y="1170551"/>
            <a:ext cx="7537964" cy="509091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Current Total at Cleveland Satellite:  24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2021:  12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2022: 10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2022: 2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Total OU-HCOM Members: 87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2021, Class of 2022, Class of 2023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 Campuses: Athens, Cleveland, Dublin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OU-HCOM Cleveland / SSP Lambda-Cleveland graduated its first class of students in May 2019</a:t>
            </a: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Recruitment: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End of Fall term for Class of 2023 and 2024</a:t>
            </a:r>
          </a:p>
          <a:p>
            <a:pPr lvl="1"/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Emphasis on community service and leadership</a:t>
            </a:r>
          </a:p>
        </p:txBody>
      </p:sp>
    </p:spTree>
    <p:extLst>
      <p:ext uri="{BB962C8B-B14F-4D97-AF65-F5344CB8AC3E}">
        <p14:creationId xmlns:p14="http://schemas.microsoft.com/office/powerpoint/2010/main" val="194081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1059543" y="1736436"/>
            <a:ext cx="7398150" cy="4442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Newly Chartered in August 2020!</a:t>
            </a:r>
            <a:endParaRPr dirty="0"/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President: </a:t>
            </a:r>
            <a:r>
              <a:rPr lang="en-US" sz="2200" b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Danielle Stakes, OMS-II</a:t>
            </a:r>
            <a:endParaRPr dirty="0"/>
          </a:p>
          <a:p>
            <a:pPr marL="74295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ds014714@ohio.edu</a:t>
            </a:r>
            <a:endParaRPr dirty="0"/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Secretary/Treasurer: </a:t>
            </a:r>
            <a:r>
              <a:rPr lang="en-US" sz="2200" b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Sydney Pence, OMS-II</a:t>
            </a:r>
            <a:endParaRPr dirty="0"/>
          </a:p>
          <a:p>
            <a:pPr marL="74295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sp883713@ohio.edu</a:t>
            </a:r>
            <a:endParaRPr dirty="0"/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Third Year Representative: </a:t>
            </a:r>
            <a:r>
              <a:rPr lang="en-US" sz="2200" b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Elsie </a:t>
            </a:r>
            <a:r>
              <a:rPr lang="en-US" sz="2200" b="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Ikpot</a:t>
            </a:r>
            <a:r>
              <a:rPr lang="en-US" sz="2200" b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OMS-III</a:t>
            </a:r>
            <a:endParaRPr dirty="0"/>
          </a:p>
          <a:p>
            <a:pPr marL="742950" lvl="1" indent="-285750" algn="l" rtl="0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ei149717@ohio.edu</a:t>
            </a:r>
            <a:endParaRPr dirty="0"/>
          </a:p>
          <a:p>
            <a:pPr marL="742950" lvl="1" indent="-17145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57200" y="28461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 b="1"/>
              <a:t>Cleveland Executive Board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078" y="1485445"/>
            <a:ext cx="7632871" cy="4786084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Project Linus Service Project – Fall 2020</a:t>
            </a:r>
          </a:p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New Member Application Cycle – December 2020-January 2021</a:t>
            </a:r>
          </a:p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New Member Induction Ceremony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124737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778"/>
            <a:ext cx="8229600" cy="813934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Service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573" y="1297894"/>
            <a:ext cx="7747000" cy="48706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Membership requirement: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/2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years: 12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hrs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/semester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/4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years: 4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hrs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/semester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*Project Linus*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Members welcome to volunteer in other events/activities</a:t>
            </a:r>
          </a:p>
        </p:txBody>
      </p:sp>
    </p:spTree>
    <p:extLst>
      <p:ext uri="{BB962C8B-B14F-4D97-AF65-F5344CB8AC3E}">
        <p14:creationId xmlns:p14="http://schemas.microsoft.com/office/powerpoint/2010/main" val="339939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2115-1368-A04E-A5AD-4FD1633F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Project Linus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70A9-3153-0F43-B404-DF3D78D7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30" y="1498602"/>
            <a:ext cx="7713331" cy="4525963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Make fleece tie-blankets to be delivered to sick children at local hospitals</a:t>
            </a:r>
          </a:p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Optional community service project that helps members obtain their Fall semester service requirement</a:t>
            </a:r>
          </a:p>
          <a:p>
            <a:r>
              <a:rPr lang="en-US" sz="2800" b="0" dirty="0">
                <a:solidFill>
                  <a:schemeClr val="bg1"/>
                </a:solidFill>
                <a:latin typeface="Georgia" panose="02040502050405020303" pitchFamily="18" charset="0"/>
              </a:rPr>
              <a:t>Also services as an informational Q&amp;A session for the Class of 2023 and 2024</a:t>
            </a:r>
          </a:p>
          <a:p>
            <a:endParaRPr lang="en-US" b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CBAADA-01CA-2546-949F-DBE98AC87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516" y="4906736"/>
            <a:ext cx="4826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2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352"/>
            <a:ext cx="8229600" cy="82844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451430"/>
            <a:ext cx="8338456" cy="5015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Membership Requirements: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2023: Pass all semesters without remediation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Class of 2024: Pass all semesters without remediation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OU-HCOM on pass/fail system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48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457200" y="331787"/>
            <a:ext cx="8229600" cy="62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Georgia"/>
              <a:buNone/>
            </a:pPr>
            <a:r>
              <a:rPr lang="en-US" sz="3959" b="1"/>
              <a:t>Academic Initiatives</a:t>
            </a:r>
            <a:endParaRPr/>
          </a:p>
        </p:txBody>
      </p:sp>
      <p:sp>
        <p:nvSpPr>
          <p:cNvPr id="179" name="Google Shape;179;p25"/>
          <p:cNvSpPr txBox="1">
            <a:spLocks noGrp="1"/>
          </p:cNvSpPr>
          <p:nvPr>
            <p:ph type="body" idx="1"/>
          </p:nvPr>
        </p:nvSpPr>
        <p:spPr>
          <a:xfrm>
            <a:off x="320040" y="1035369"/>
            <a:ext cx="8572500" cy="5015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Scholar 12 program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Promoting research within the osteopathic community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Certificate program providing foundation in the scientific method</a:t>
            </a:r>
            <a:endParaRPr/>
          </a:p>
          <a:p>
            <a:pPr marL="74295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Review Sessions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Providing additional instruction for OMS-Is before exams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Lecture Series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Collaboration with other OU-HCOM organizations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Invite physicians to speak to students about being a physician </a:t>
            </a:r>
            <a:endParaRPr/>
          </a:p>
          <a:p>
            <a:pPr marL="457200" lvl="1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 Panels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Panels of older students speaking about residencies and clinical rotations  </a:t>
            </a:r>
            <a:endParaRPr/>
          </a:p>
          <a:p>
            <a:pPr marL="74295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905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7347</TotalTime>
  <Words>477</Words>
  <Application>Microsoft Office PowerPoint</Application>
  <PresentationFormat>On-screen Show (4:3)</PresentationFormat>
  <Paragraphs>99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Georgia</vt:lpstr>
      <vt:lpstr>Office Theme</vt:lpstr>
      <vt:lpstr>SIGMA SIGMA PHI: Lambda Chapter-Cleveland Satellite Annual Report  Ohio University Heritage College of Osteopathic Medicine   Presented by Danielle Stakes, OMS-II  ΣΣΦ Cleveland Satellite-President   September 2020</vt:lpstr>
      <vt:lpstr>Outline</vt:lpstr>
      <vt:lpstr>Members</vt:lpstr>
      <vt:lpstr>Cleveland Executive Board</vt:lpstr>
      <vt:lpstr>Future Events</vt:lpstr>
      <vt:lpstr>Community Service</vt:lpstr>
      <vt:lpstr>Project Linus</vt:lpstr>
      <vt:lpstr>Academics</vt:lpstr>
      <vt:lpstr>Academic Initiatives</vt:lpstr>
      <vt:lpstr>PowerPoint Presentation</vt:lpstr>
      <vt:lpstr>Distinguished Osteopathic Commitment (DOC) Awards</vt:lpstr>
      <vt:lpstr>OU-HCOM Activities</vt:lpstr>
      <vt:lpstr>Honor Cords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Brown</dc:creator>
  <cp:lastModifiedBy>Michael Whitaker</cp:lastModifiedBy>
  <cp:revision>69</cp:revision>
  <dcterms:created xsi:type="dcterms:W3CDTF">2012-11-15T14:52:20Z</dcterms:created>
  <dcterms:modified xsi:type="dcterms:W3CDTF">2020-09-30T21:11:32Z</dcterms:modified>
</cp:coreProperties>
</file>