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8f67c3db9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8f67c3db9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8f67c3db9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8f67c3db9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8f67c3db9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8f67c3db9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8f67c3db9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8f67c3db9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8f67c3db9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8f67c3db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8f67c3db9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98f67c3db9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Sigma Sigma Phi-Omega Chapter Additional Site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780575" y="2614024"/>
            <a:ext cx="8039400" cy="94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NYIT at Arkansas State University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Jonesboro, AR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79" y="2571752"/>
            <a:ext cx="2339600" cy="235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Executive Board Members	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11880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President - Jordan Lane, OMS IV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Vice President - Jeremy Scott, OMS IV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Secretary - Derika Mays, OMS IV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Membership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Class of 2021 - 12 members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Blood Drive for Local Cancer Patients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Blood Drive hosted locally during the fall semester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All donations were directly supplied to cancer patients at St. Bernard’s Medical Center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of Caring	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Students volunteered with Habitat for Humanity to help repair homes in the local area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One day service event that is one of the largest in Northeast Arkansas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 Steady Boxing of Northeast Arkansas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Boxing training program with the aim of improving physical functioning of individuals with </a:t>
            </a:r>
            <a:r>
              <a:rPr lang="en" sz="2400"/>
              <a:t>Parkinson's disease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 Students directly participated in training program  with participants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Held in partnership with St. Bernard’s Medical Center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Future	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Continue to support and improve current projects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Search for new and innovative outreach programs to the more rural areas of Northeast Arkansas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