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 varScale="1">
        <p:scale>
          <a:sx n="140" d="100"/>
          <a:sy n="140" d="100"/>
        </p:scale>
        <p:origin x="8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cdb9ae0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cdb9ae0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ecdb9ae0f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ecdb9ae0f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cdb9ae0f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cdb9ae0f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cdb9ae0f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cdb9ae0f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cdb9ae0f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cdb9ae0f2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cdb9ae0f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cdb9ae0f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cdb9ae0f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cdb9ae0f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cdb9ae0f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cdb9ae0f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911"/>
          <a:stretch/>
        </p:blipFill>
        <p:spPr>
          <a:xfrm>
            <a:off x="-44826" y="-25100"/>
            <a:ext cx="9280265" cy="51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696" y="2441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" sz="73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Alpha Beta Chapter </a:t>
            </a:r>
            <a:br>
              <a:rPr lang="en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br>
              <a:rPr lang="en" sz="44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73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Sigma Sigma Phi </a:t>
            </a:r>
            <a:endParaRPr sz="440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Alabama College of Osteopathic Medicine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r="1019"/>
          <a:stretch/>
        </p:blipFill>
        <p:spPr>
          <a:xfrm>
            <a:off x="-18288" y="-27432"/>
            <a:ext cx="9226296" cy="527268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48725"/>
            <a:ext cx="8520600" cy="9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ACOM’s Grand opening was on July 29, 2013.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are located in Dothan, Alabama!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63" y="2114850"/>
            <a:ext cx="4827175" cy="18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282600" y="3637750"/>
            <a:ext cx="6716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Core Values are InSPIRED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Integrity | Service | Passion | Innovation | Respect | Excellence | Diversity</a:t>
            </a:r>
            <a:endParaRPr>
              <a:solidFill>
                <a:schemeClr val="dk2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r="832"/>
          <a:stretch/>
        </p:blipFill>
        <p:spPr>
          <a:xfrm>
            <a:off x="0" y="-7264"/>
            <a:ext cx="9208008" cy="521934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1016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Alpha Beta Member Requirements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5895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Students must meet: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minimum of a 3.5 grade point average over the first three semesters at ACOM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At least 20 hours of acceptable service work over the first three semesters at ACOM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Individuals who embody the honor code and mission statement of ACOM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r="1205"/>
          <a:stretch/>
        </p:blipFill>
        <p:spPr>
          <a:xfrm>
            <a:off x="-9144" y="-9144"/>
            <a:ext cx="9235440" cy="52303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74641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Membership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616500" y="1522275"/>
            <a:ext cx="412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4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2017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Inaugural class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 July 7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20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All members were 3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year medical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4640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2018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January 29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26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All members were 2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year medical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4640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2019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March 18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28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200"/>
          </a:p>
        </p:txBody>
      </p:sp>
      <p:sp>
        <p:nvSpPr>
          <p:cNvPr id="79" name="Google Shape;79;p16"/>
          <p:cNvSpPr txBox="1"/>
          <p:nvPr/>
        </p:nvSpPr>
        <p:spPr>
          <a:xfrm>
            <a:off x="4591250" y="1522275"/>
            <a:ext cx="38883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9464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class of 2020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January 20</a:t>
            </a:r>
            <a:r>
              <a:rPr lang="en" sz="1200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21 students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class of 2021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January 19</a:t>
            </a:r>
            <a:r>
              <a:rPr lang="en" sz="1200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32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class of 2022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January 18th, 2020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28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class of 2023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Sunday March 14th, 2021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34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r="832"/>
          <a:stretch/>
        </p:blipFill>
        <p:spPr>
          <a:xfrm>
            <a:off x="-18288" y="-16407"/>
            <a:ext cx="9244584" cy="515990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82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Elected Officers 2021-2022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262000" y="4148250"/>
            <a:ext cx="32817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Courtney Evans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President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4652200" y="4172603"/>
            <a:ext cx="3235800" cy="8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Bridget Bundy</a:t>
            </a:r>
            <a:endParaRPr b="1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Vice President 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6351" y="1506475"/>
            <a:ext cx="2069699" cy="25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5">
            <a:alphaModFix/>
          </a:blip>
          <a:srcRect t="9757" b="6916"/>
          <a:stretch/>
        </p:blipFill>
        <p:spPr>
          <a:xfrm>
            <a:off x="5201300" y="1506482"/>
            <a:ext cx="2069698" cy="2587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r="635"/>
          <a:stretch/>
        </p:blipFill>
        <p:spPr>
          <a:xfrm>
            <a:off x="-22700" y="-56526"/>
            <a:ext cx="9239852" cy="52686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87900" y="826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Elected Officers 2021-2022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/>
          <p:nvPr/>
        </p:nvSpPr>
        <p:spPr>
          <a:xfrm>
            <a:off x="1053725" y="4172125"/>
            <a:ext cx="4089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Molly Triggs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Treasurer/Secretary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4549300" y="4172125"/>
            <a:ext cx="4023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Shelbie Cole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Director of Events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4">
            <a:alphaModFix/>
          </a:blip>
          <a:srcRect t="18471" r="2257" b="2251"/>
          <a:stretch/>
        </p:blipFill>
        <p:spPr>
          <a:xfrm>
            <a:off x="5300063" y="1519850"/>
            <a:ext cx="2161522" cy="263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4964" y="1519838"/>
            <a:ext cx="2103626" cy="263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r="1117"/>
          <a:stretch/>
        </p:blipFill>
        <p:spPr>
          <a:xfrm>
            <a:off x="-18288" y="-28360"/>
            <a:ext cx="9299448" cy="51791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655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Chapter Involvement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Informational Session at Osteogenesis 2021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Sigma Sigma Phi Survival Guide for starting Rotations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Residency focused fireside chats with Alumni and faculty 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Reintroduce “Lecture Series” focused on studying for USMLE Step I/Comlex Level 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r="635"/>
          <a:stretch/>
        </p:blipFill>
        <p:spPr>
          <a:xfrm>
            <a:off x="0" y="-22008"/>
            <a:ext cx="9226296" cy="515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80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Future Plans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532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Continue our commitment to service throughout the community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Help students achieve scholastic excellence through mentorship and lectures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Support the growth and awareness of the Osteopathic Medical Practice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Support events and  fundraisers associated with the clubs and organization at ACOM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Establish the Alpha Beta chapter on a local and  national level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r="734"/>
          <a:stretch/>
        </p:blipFill>
        <p:spPr>
          <a:xfrm>
            <a:off x="0" y="-26906"/>
            <a:ext cx="9217152" cy="51593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34425" y="920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Thank you!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4">
            <a:alphaModFix/>
          </a:blip>
          <a:srcRect t="-1461"/>
          <a:stretch/>
        </p:blipFill>
        <p:spPr>
          <a:xfrm>
            <a:off x="3500725" y="1543825"/>
            <a:ext cx="2388000" cy="29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Macintosh PowerPoint</Application>
  <PresentationFormat>On-screen Show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Simple Light</vt:lpstr>
      <vt:lpstr>Alpha Beta Chapter  of Sigma Sigma Phi  </vt:lpstr>
      <vt:lpstr>PowerPoint Presentation</vt:lpstr>
      <vt:lpstr>Alpha Beta Member Requirements</vt:lpstr>
      <vt:lpstr>Membership</vt:lpstr>
      <vt:lpstr>Elected Officers 2021-2022</vt:lpstr>
      <vt:lpstr>Elected Officers 2021-2022 </vt:lpstr>
      <vt:lpstr>Chapter Involvement </vt:lpstr>
      <vt:lpstr>Future Plans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Beta Chapter  of Sigma Sigma Phi  </dc:title>
  <cp:lastModifiedBy>Courtney Lynn Evans</cp:lastModifiedBy>
  <cp:revision>1</cp:revision>
  <dcterms:modified xsi:type="dcterms:W3CDTF">2021-09-14T22:55:44Z</dcterms:modified>
</cp:coreProperties>
</file>