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2" r:id="rId1"/>
  </p:sldMasterIdLst>
  <p:sldIdLst>
    <p:sldId id="257" r:id="rId2"/>
    <p:sldId id="260" r:id="rId3"/>
    <p:sldId id="267" r:id="rId4"/>
    <p:sldId id="261" r:id="rId5"/>
    <p:sldId id="262" r:id="rId6"/>
    <p:sldId id="264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DC2F7C-8C58-1146-AC2B-06B970E50154}">
          <p14:sldIdLst>
            <p14:sldId id="257"/>
            <p14:sldId id="260"/>
            <p14:sldId id="267"/>
            <p14:sldId id="261"/>
            <p14:sldId id="262"/>
            <p14:sldId id="264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52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9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8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7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9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9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8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7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8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8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395BEE-8B86-A84D-AF20-32742451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03" y="657225"/>
            <a:ext cx="7241107" cy="43717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7000" dirty="0">
                <a:solidFill>
                  <a:schemeClr val="bg1"/>
                </a:solidFill>
              </a:rPr>
            </a:br>
            <a:br>
              <a:rPr lang="en-US" sz="7000" dirty="0">
                <a:solidFill>
                  <a:schemeClr val="bg1"/>
                </a:solidFill>
              </a:rPr>
            </a:br>
            <a:r>
              <a:rPr lang="en-US" sz="7000" dirty="0">
                <a:solidFill>
                  <a:schemeClr val="bg1"/>
                </a:solidFill>
              </a:rPr>
              <a:t>Sigma Sigma Phi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Beta Chi Chapter</a:t>
            </a:r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Burrell College of Osteopathic Medicine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Las Cruces, NM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E4B8-2EE9-1B42-B4BD-61D2F5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Membership Requirements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200" dirty="0">
                <a:latin typeface="Lucida Handwriting" panose="03010101010101010101" pitchFamily="66" charset="77"/>
              </a:rPr>
              <a:t>(</a:t>
            </a:r>
            <a:r>
              <a:rPr lang="en-US" sz="2200" i="1" dirty="0">
                <a:latin typeface="Lucida Handwriting" panose="03010101010101010101" pitchFamily="66" charset="77"/>
                <a:cs typeface="APPLE CHANCERY" panose="03020702040506060504" pitchFamily="66" charset="-79"/>
              </a:rPr>
              <a:t>amended for COVID-19</a:t>
            </a:r>
            <a:r>
              <a:rPr lang="en-US" sz="2200" dirty="0">
                <a:latin typeface="Lucida Handwriting" panose="03010101010101010101" pitchFamily="66" charset="77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AC8F-E069-0E42-A4B4-A67D6816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all courses </a:t>
            </a:r>
          </a:p>
          <a:p>
            <a:r>
              <a:rPr lang="en-US" dirty="0"/>
              <a:t>No grade below 70% in any course</a:t>
            </a:r>
          </a:p>
          <a:p>
            <a:r>
              <a:rPr lang="en-US" dirty="0"/>
              <a:t>Participate in 20 (</a:t>
            </a:r>
            <a:r>
              <a:rPr lang="en-US" i="1" dirty="0"/>
              <a:t>10</a:t>
            </a:r>
            <a:r>
              <a:rPr lang="en-US" dirty="0"/>
              <a:t>) hours of community service each academic school year</a:t>
            </a:r>
          </a:p>
          <a:p>
            <a:r>
              <a:rPr lang="en-US" dirty="0"/>
              <a:t>Organize and host one community service event within first year of membership (</a:t>
            </a:r>
            <a:r>
              <a:rPr lang="en-US" i="1" dirty="0"/>
              <a:t>suspended requirement</a:t>
            </a:r>
            <a:r>
              <a:rPr lang="en-US" dirty="0"/>
              <a:t>)</a:t>
            </a:r>
          </a:p>
          <a:p>
            <a:r>
              <a:rPr lang="en-US" dirty="0"/>
              <a:t>Membership cannot exceed 25% of student body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3102-7B45-48CF-AB01-9AFB7BF3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Officers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E5DD-9D9F-4BCE-8B08-1F982E0D8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45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Dr. Scott Cyrus - Faculty Advisor</a:t>
            </a:r>
          </a:p>
          <a:p>
            <a:pPr marL="0" indent="0">
              <a:buNone/>
            </a:pPr>
            <a:r>
              <a:rPr lang="en-US" dirty="0"/>
              <a:t>Kevin Watson – President</a:t>
            </a:r>
          </a:p>
          <a:p>
            <a:pPr marL="0" indent="0">
              <a:buNone/>
            </a:pPr>
            <a:r>
              <a:rPr lang="en-US" dirty="0"/>
              <a:t>Cristina Lee – Vice President</a:t>
            </a:r>
          </a:p>
          <a:p>
            <a:pPr marL="0" indent="0">
              <a:buNone/>
            </a:pPr>
            <a:r>
              <a:rPr lang="en-US" dirty="0" err="1"/>
              <a:t>Analekha</a:t>
            </a:r>
            <a:r>
              <a:rPr lang="en-US" dirty="0"/>
              <a:t> </a:t>
            </a:r>
            <a:r>
              <a:rPr lang="en-US" dirty="0" err="1"/>
              <a:t>Chesnick</a:t>
            </a:r>
            <a:r>
              <a:rPr lang="en-US" dirty="0"/>
              <a:t> – Community Service Coordinator</a:t>
            </a:r>
          </a:p>
          <a:p>
            <a:pPr marL="0" indent="0">
              <a:buNone/>
            </a:pPr>
            <a:r>
              <a:rPr lang="en-US" dirty="0" err="1"/>
              <a:t>Mery</a:t>
            </a:r>
            <a:r>
              <a:rPr lang="en-US" dirty="0"/>
              <a:t> Yanez – Community Service Coordinator</a:t>
            </a:r>
          </a:p>
          <a:p>
            <a:pPr marL="0" indent="0">
              <a:buNone/>
            </a:pPr>
            <a:r>
              <a:rPr lang="en-US" dirty="0"/>
              <a:t>Tina Wong – Secretary</a:t>
            </a:r>
          </a:p>
          <a:p>
            <a:pPr marL="0" indent="0">
              <a:buNone/>
            </a:pPr>
            <a:r>
              <a:rPr lang="en-US" dirty="0"/>
              <a:t>Emily Barr – Treasurer</a:t>
            </a:r>
          </a:p>
        </p:txBody>
      </p:sp>
    </p:spTree>
    <p:extLst>
      <p:ext uri="{BB962C8B-B14F-4D97-AF65-F5344CB8AC3E}">
        <p14:creationId xmlns:p14="http://schemas.microsoft.com/office/powerpoint/2010/main" val="189871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3C57-CFAF-454A-8640-1F5D177A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Rush Fall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3D73A-5DEF-324B-BDEF-5E0D4DD8B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the Class of 2025</a:t>
            </a:r>
          </a:p>
          <a:p>
            <a:r>
              <a:rPr lang="en-US" dirty="0"/>
              <a:t>Aids in selection process and allows students to get to know each other</a:t>
            </a:r>
          </a:p>
          <a:p>
            <a:r>
              <a:rPr lang="en-US" dirty="0"/>
              <a:t>Upcoming events:</a:t>
            </a:r>
          </a:p>
          <a:p>
            <a:pPr lvl="1"/>
            <a:r>
              <a:rPr lang="en-US" dirty="0"/>
              <a:t>At-home scavenger hunt social</a:t>
            </a:r>
          </a:p>
        </p:txBody>
      </p:sp>
    </p:spTree>
    <p:extLst>
      <p:ext uri="{BB962C8B-B14F-4D97-AF65-F5344CB8AC3E}">
        <p14:creationId xmlns:p14="http://schemas.microsoft.com/office/powerpoint/2010/main" val="34762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B8E4-93C7-C548-8CE7-F854A41C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AC99-E6F1-334D-9CF0-5692CF35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City of Las Cruces</a:t>
            </a:r>
          </a:p>
          <a:p>
            <a:r>
              <a:rPr lang="en-US" dirty="0"/>
              <a:t>Animal Services Center of the Mesilla Valley (ASCMV)</a:t>
            </a:r>
          </a:p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</a:p>
          <a:p>
            <a:r>
              <a:rPr lang="en-US" dirty="0"/>
              <a:t>Southern New Mexico Diabetes Outreach (SNMDO)</a:t>
            </a:r>
          </a:p>
          <a:p>
            <a:r>
              <a:rPr lang="en-US" dirty="0"/>
              <a:t>Safe Haven Animal Sanctuary</a:t>
            </a:r>
          </a:p>
          <a:p>
            <a:r>
              <a:rPr lang="en-US" dirty="0"/>
              <a:t>Mesilla Valley Habitat for Humanity</a:t>
            </a:r>
          </a:p>
          <a:p>
            <a:r>
              <a:rPr lang="en-US" dirty="0"/>
              <a:t>La Casa Inc.</a:t>
            </a:r>
          </a:p>
          <a:p>
            <a:r>
              <a:rPr lang="en-US" dirty="0"/>
              <a:t>Children’s Reading Alliance of Las Cruces</a:t>
            </a:r>
          </a:p>
          <a:p>
            <a:r>
              <a:rPr lang="en-US" dirty="0"/>
              <a:t>Protect New Mexico</a:t>
            </a:r>
          </a:p>
        </p:txBody>
      </p:sp>
    </p:spTree>
    <p:extLst>
      <p:ext uri="{BB962C8B-B14F-4D97-AF65-F5344CB8AC3E}">
        <p14:creationId xmlns:p14="http://schemas.microsoft.com/office/powerpoint/2010/main" val="341644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AA09-2755-8244-A339-FD2E87A1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51299"/>
            <a:ext cx="9601196" cy="1303867"/>
          </a:xfrm>
        </p:spPr>
        <p:txBody>
          <a:bodyPr/>
          <a:lstStyle/>
          <a:p>
            <a:r>
              <a:rPr lang="en-US" dirty="0"/>
              <a:t>Texas Two Step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EBD2C0-F71F-5144-8196-DB5969935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796" y="2603501"/>
            <a:ext cx="2488406" cy="33178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8AFEE-4DE1-D041-9571-EF8E84F3AB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441" y="2603501"/>
            <a:ext cx="2507456" cy="3343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EF2BD1-0B71-9E4F-ABCD-82BFB475B1B8}"/>
              </a:ext>
            </a:extLst>
          </p:cNvPr>
          <p:cNvSpPr txBox="1"/>
          <p:nvPr/>
        </p:nvSpPr>
        <p:spPr>
          <a:xfrm>
            <a:off x="3650962" y="1824333"/>
            <a:ext cx="514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Teaching the Community how to do CPR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15654CC-D1FB-7040-AFC3-C058D5A4E7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00374" y="3013679"/>
            <a:ext cx="3281422" cy="24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0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E4F9C0-9347-4A90-8AED-AA967B9355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832" y="2912534"/>
            <a:ext cx="4425248" cy="331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8C2B2-74C3-42ED-BD84-313A2FEE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60" y="4451066"/>
            <a:ext cx="5902182" cy="1569468"/>
          </a:xfrm>
        </p:spPr>
        <p:txBody>
          <a:bodyPr>
            <a:normAutofit/>
          </a:bodyPr>
          <a:lstStyle/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  <a:br>
              <a:rPr lang="en-US" dirty="0"/>
            </a:br>
            <a:r>
              <a:rPr lang="en-US" sz="2400" dirty="0"/>
              <a:t>Preparing and distributing meals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AC19DB-8F86-4069-AFF5-138530989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09" y="1512766"/>
            <a:ext cx="4036359" cy="3027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C9DFC-77F9-4731-96E0-49DA6D774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8" y="716531"/>
            <a:ext cx="3959463" cy="296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9452-9C60-450C-AB64-D3CACB0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69" y="4690447"/>
            <a:ext cx="5808303" cy="13038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ProtectNM</a:t>
            </a:r>
            <a:r>
              <a:rPr lang="en-US" dirty="0"/>
              <a:t> Donation Drive</a:t>
            </a:r>
            <a:br>
              <a:rPr lang="en-US" dirty="0"/>
            </a:br>
            <a:r>
              <a:rPr lang="en-US" sz="2400" dirty="0"/>
              <a:t>Collecting PPE and monetary donations for distribution to underserved communities</a:t>
            </a:r>
            <a:endParaRPr lang="en-US" dirty="0"/>
          </a:p>
        </p:txBody>
      </p:sp>
      <p:pic>
        <p:nvPicPr>
          <p:cNvPr id="5" name="Content Placeholder 4" descr="A group of people holding boxes&#10;&#10;Description automatically generated with medium confidence">
            <a:extLst>
              <a:ext uri="{FF2B5EF4-FFF2-40B4-BE49-F238E27FC236}">
                <a16:creationId xmlns:a16="http://schemas.microsoft.com/office/drawing/2014/main" id="{9032713C-79F3-F74E-A9E1-6D1B9AC7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194" y="754463"/>
            <a:ext cx="5247978" cy="3935984"/>
          </a:xfrm>
        </p:spPr>
      </p:pic>
      <p:pic>
        <p:nvPicPr>
          <p:cNvPr id="7" name="Picture 6" descr="People stand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81EC6A8D-442E-5E4B-AF46-AA23D5AF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545" y="764159"/>
            <a:ext cx="3997261" cy="53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D166-5B6E-284E-930E-CFDCE81B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Service Center of the Mesilla Valley</a:t>
            </a:r>
            <a:br>
              <a:rPr lang="en-US" dirty="0"/>
            </a:br>
            <a:r>
              <a:rPr lang="en-US" sz="2700" dirty="0"/>
              <a:t>Event: Clear the Shelters</a:t>
            </a:r>
          </a:p>
        </p:txBody>
      </p:sp>
      <p:pic>
        <p:nvPicPr>
          <p:cNvPr id="5" name="Content Placeholder 4" descr="A picture containing person, outdoor, ground, court&#10;&#10;Description automatically generated">
            <a:extLst>
              <a:ext uri="{FF2B5EF4-FFF2-40B4-BE49-F238E27FC236}">
                <a16:creationId xmlns:a16="http://schemas.microsoft.com/office/drawing/2014/main" id="{2B66285D-78C1-D44B-87D7-08ECF9578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399" y="2693460"/>
            <a:ext cx="4423833" cy="3317875"/>
          </a:xfrm>
        </p:spPr>
      </p:pic>
      <p:pic>
        <p:nvPicPr>
          <p:cNvPr id="7" name="Picture 6" descr="A picture containing dog, transport, car&#10;&#10;Description automatically generated">
            <a:extLst>
              <a:ext uri="{FF2B5EF4-FFF2-40B4-BE49-F238E27FC236}">
                <a16:creationId xmlns:a16="http://schemas.microsoft.com/office/drawing/2014/main" id="{CCDDA99C-B438-5549-B339-B3EBA021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72767" y="2693460"/>
            <a:ext cx="442383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{950E524B-0A5C-3C4B-A12F-8486F34419E6}tf10001063</Template>
  <TotalTime>391</TotalTime>
  <Words>243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Lucida Handwriting</vt:lpstr>
      <vt:lpstr>Organic</vt:lpstr>
      <vt:lpstr>  Sigma Sigma Phi Beta Chi Chapter   Burrell College of Osteopathic Medicine  Las Cruces, NM</vt:lpstr>
      <vt:lpstr>Membership Requirements  (amended for COVID-19)</vt:lpstr>
      <vt:lpstr>Current Officers </vt:lpstr>
      <vt:lpstr>Rush Fall 2021</vt:lpstr>
      <vt:lpstr>Community Partnerships</vt:lpstr>
      <vt:lpstr>Texas Two Step</vt:lpstr>
      <vt:lpstr>El Caldito Soup Kitchen Preparing and distributing meals</vt:lpstr>
      <vt:lpstr>ProtectNM Donation Drive Collecting PPE and monetary donations for distribution to underserved communities</vt:lpstr>
      <vt:lpstr>Animal Service Center of the Mesilla Valley Event: Clear the Shelters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 Burrell College of Osteopathic Medicine, Las Cruces, NM</dc:title>
  <dc:creator>David L</dc:creator>
  <cp:lastModifiedBy>Watson, Kevin R</cp:lastModifiedBy>
  <cp:revision>24</cp:revision>
  <dcterms:created xsi:type="dcterms:W3CDTF">2018-09-03T02:47:56Z</dcterms:created>
  <dcterms:modified xsi:type="dcterms:W3CDTF">2021-09-16T01:56:01Z</dcterms:modified>
</cp:coreProperties>
</file>