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orsiva" panose="020B060402020202020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Merriweathe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f399019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ef399019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f3990199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f3990199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f399019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ef399019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f399019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ef399019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f399019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f399019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f3990199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f3990199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f3990199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f3990199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f3990199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ef3990199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f3990199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ef3990199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f399019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ef399019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f3990199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f3990199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f3990199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ef399019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f399019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f399019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3990199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f3990199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f3990199d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f3990199d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f3990199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f3990199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f3990199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f399019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lin ang="5400012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http://www.sigmasigmaphi.org/images/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64" y="442048"/>
            <a:ext cx="3368570" cy="41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4113650" y="467025"/>
            <a:ext cx="4920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3288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>Mu Chapter</a:t>
            </a:r>
            <a: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estern</a:t>
            </a: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niversity</a:t>
            </a:r>
            <a:endParaRPr sz="2711" b="1">
              <a:solidFill>
                <a:srgbClr val="8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of Osteopathic Medicine of the Pacific</a:t>
            </a:r>
            <a:r>
              <a:rPr lang="en" sz="18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(COMP)</a:t>
            </a:r>
            <a:endParaRPr sz="1377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Pomona, CA</a:t>
            </a:r>
            <a: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2500" b="1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5068647" y="3608160"/>
            <a:ext cx="329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SIGMA SIGMA PHI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MEETING</a:t>
            </a:r>
            <a:endParaRPr sz="35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583949" y="351475"/>
            <a:ext cx="79062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Requirements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2245475" y="832800"/>
            <a:ext cx="62685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177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44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According to the National Sigma Sigma Phi Constitution: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completed at least one semester of school.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a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GPA above 3.0 (&gt;85%)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be considered for membership.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Membership is limited to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20% of the class. </a:t>
            </a:r>
            <a:endParaRPr sz="987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OMS-I and OMS-II students are required to </a:t>
            </a:r>
            <a:r>
              <a:rPr lang="en" sz="1112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 in at least 20 hours</a:t>
            </a: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community service activities per school year. 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“obligated”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in which they are obligated to attend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learning and community service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“non-obligated”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hosted by Mu Chapter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Western University Vaccination Clinic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COVID restrictions, our members gained direct clinical patient care!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granted membership in their second year must participate in a total of 40 hours of service by the end of the year, with no more than 20 hours from the first year and no more than 30 “obligated” hours. 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to change as a result of COVID-19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50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500850" y="1031550"/>
            <a:ext cx="1287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2014: 47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2015: 52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2016: 59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2017: 53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2018: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2019: 54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2020: 37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2021: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2022: 44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2023: 40 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Avenir"/>
              <a:buChar char="•"/>
            </a:pPr>
            <a:r>
              <a:rPr lang="en" b="1">
                <a:solidFill>
                  <a:srgbClr val="C0504D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2024: 32</a:t>
            </a:r>
            <a:endParaRPr b="1">
              <a:solidFill>
                <a:srgbClr val="C0504D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827475" y="1238225"/>
            <a:ext cx="73962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process takes place only during the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 on the final week before winter break.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SSP admission committee will meet and decisions regarding admission/rejection will be made in no later than 14 days.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Notices of acceptance or rejections will be sent out via email in January.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Applicants who are not accepted by the admission committee based on the primary application have 5 days after receiving the notice to appeal.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 will occur during the spring semester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accepted applicants must pay a </a:t>
            </a:r>
            <a:r>
              <a:rPr lang="en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$90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membership fee prior to induction. 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92533" y="32761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Expulsion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827475" y="1154750"/>
            <a:ext cx="72453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Active/honorary members may be expelled from SSP and have all rights revoked by the local chapter governing body if any of the following occur:</a:t>
            </a:r>
            <a:endParaRPr sz="14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to comply with rules as laid down by the Constitution &amp; By-laws of the fraternity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Conspiracy against another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Conduct unbecoming of a physician or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Violation of Code of Ethics of AOA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(&lt;70%) of ANY required course in the curriculum WITHOUT evidence against personal fault. </a:t>
            </a:r>
            <a:endParaRPr sz="12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841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(ex. Death in the family, debilitating health crisis)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 sz="1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Major Events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1222350" y="1107050"/>
            <a:ext cx="7009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Research Review Service - est. 2021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Western University Vaccination Clinic - ONGOING! 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God’s Pantry- On hold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Santa’s Workshop- December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Care Harbor LA- On Hold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Impacted due to federal decision regarding Unaccompanied Child Migrants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Annual CME Silent Auction- June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Impacted due to COVID-19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Review Service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00" y="1097064"/>
            <a:ext cx="6586079" cy="344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WesternU Health - Vaccination Clinic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549254" y="1333000"/>
            <a:ext cx="38664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designated LA County community healthcare partner providing Pfizer-BioNTech COVID-19 vaccine to individuals aged 12 and older.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health fairs have been canceled due to COVID-19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Hands-on clinical experience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 education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Commitment to the community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vaccination rates in underserved communities and LA county!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29" descr="WesternU begins administering COVID-19 vaccines | WesternU New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50" y="1389850"/>
            <a:ext cx="4127976" cy="278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God’s Pantry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04" name="Google Shape;204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14939"/>
            <a:ext cx="4386900" cy="27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>
            <a:spLocks noGrp="1"/>
          </p:cNvSpPr>
          <p:nvPr>
            <p:ph type="body" idx="4"/>
          </p:nvPr>
        </p:nvSpPr>
        <p:spPr>
          <a:xfrm>
            <a:off x="4590240" y="1819769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food bank in Pomona Valley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 is community outreach and serving the underserved areas around our campus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1049644" y="1049643"/>
            <a:ext cx="5143500" cy="30442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529987" y="226097"/>
            <a:ext cx="4007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Annual CME Silent Auction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3377782" y="1577837"/>
            <a:ext cx="42531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Held at WesternU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proceeds go to MERCY HOUSE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 Requirements: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Donate 1 item $25 min.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Solicit donations if possible.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 in running the auction.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4"/>
          <a:stretch/>
        </p:blipFill>
        <p:spPr>
          <a:xfrm>
            <a:off x="0" y="2002264"/>
            <a:ext cx="3027760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1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5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18"/>
          <a:stretch/>
        </p:blipFill>
        <p:spPr>
          <a:xfrm>
            <a:off x="645440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175" y="272000"/>
            <a:ext cx="5665050" cy="4517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</a:pPr>
            <a:r>
              <a:rPr lang="en" sz="2900"/>
              <a:t>Current Officers &amp; Faculty Advisors</a:t>
            </a:r>
            <a:endParaRPr sz="270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629900" y="2551875"/>
            <a:ext cx="32973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Advisor: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David A. Connett, D.O., FACOFP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Administrative Assistant: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Roxanne Gonzalez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099" y="908580"/>
            <a:ext cx="1180507" cy="155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200" y="1024325"/>
            <a:ext cx="1352525" cy="1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987" y="3179600"/>
            <a:ext cx="1352530" cy="1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050" y="3177150"/>
            <a:ext cx="1306299" cy="13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25" y="3179600"/>
            <a:ext cx="979699" cy="1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75" y="1040575"/>
            <a:ext cx="1242250" cy="12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618400" y="2297400"/>
            <a:ext cx="168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Vo</a:t>
            </a:r>
            <a:endParaRPr sz="700"/>
          </a:p>
        </p:txBody>
      </p:sp>
      <p:sp>
        <p:nvSpPr>
          <p:cNvPr id="112" name="Google Shape;112;p18"/>
          <p:cNvSpPr txBox="1"/>
          <p:nvPr/>
        </p:nvSpPr>
        <p:spPr>
          <a:xfrm>
            <a:off x="1645888" y="4560475"/>
            <a:ext cx="174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Melissa Cheng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5225" y="4560475"/>
            <a:ext cx="162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Secretary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Alice Kesler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420900" y="4560475"/>
            <a:ext cx="180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Coordinator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Leepakshi Johar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806013" y="2283425"/>
            <a:ext cx="127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Fang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524333" y="22028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sz="2100" b="1"/>
              <a:t>Class of 2024</a:t>
            </a:r>
            <a:endParaRPr sz="2100" b="1"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827484" y="1574866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254000" lvl="0" indent="-22733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2014: 47</a:t>
            </a:r>
            <a:endParaRPr>
              <a:solidFill>
                <a:srgbClr val="FEFEF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2015: 52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2016: 59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2017: 53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2018: 50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2019: 54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" b="1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rPr>
              <a:t>2020: 37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b="1">
                <a:latin typeface="Avenir"/>
                <a:ea typeface="Avenir"/>
                <a:cs typeface="Avenir"/>
                <a:sym typeface="Avenir"/>
              </a:rPr>
              <a:t>2021: 50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b="1">
                <a:latin typeface="Avenir"/>
                <a:ea typeface="Avenir"/>
                <a:cs typeface="Avenir"/>
                <a:sym typeface="Avenir"/>
              </a:rPr>
              <a:t>2022: 44</a:t>
            </a:r>
            <a:endParaRPr/>
          </a:p>
          <a:p>
            <a:pPr marL="254000" lvl="0" indent="-22733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" b="1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2023: 32</a:t>
            </a:r>
            <a:endParaRPr b="1">
              <a:solidFill>
                <a:schemeClr val="accent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54000" lvl="0" indent="-165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b="1">
              <a:solidFill>
                <a:schemeClr val="accent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54000" lvl="0" indent="-190500" algn="l" rtl="0">
              <a:spcBef>
                <a:spcPts val="800"/>
              </a:spcBef>
              <a:spcAft>
                <a:spcPts val="0"/>
              </a:spcAft>
              <a:buSzPct val="78571"/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1905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00" y="1055375"/>
            <a:ext cx="6870401" cy="408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088758" y="109014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sz="2100" b="1"/>
              <a:t>Class of 2024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00" y="928925"/>
            <a:ext cx="7185949" cy="42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088758" y="109014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Class of 2023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25" y="975550"/>
            <a:ext cx="7762027" cy="436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5" y="968600"/>
            <a:ext cx="7857926" cy="44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088758" y="109014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Class of 2023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Chapter Goals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further the science of osteopathic medicine and its standards of practice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preserve the meaning of and encourage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scholastic excellence</a:t>
            </a: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service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continue a high degree of fellowship among its students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cultivate relationships and understanding between the student bodies and officials, such as Faculty members of our Colleges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foster allegiance to the American Osteopathic Association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perpetuate Sigma Sigma Phi by preserving the principles and objectives of the organization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meet the needs of underserved populations in Pomona, California and the Greater Los Angeles area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On-screen Show (16:9)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Roboto</vt:lpstr>
      <vt:lpstr>Corsiva</vt:lpstr>
      <vt:lpstr>Arial</vt:lpstr>
      <vt:lpstr>Avenir</vt:lpstr>
      <vt:lpstr>Century Gothic</vt:lpstr>
      <vt:lpstr>Merriweather</vt:lpstr>
      <vt:lpstr>Paradigm</vt:lpstr>
      <vt:lpstr>Mu Chapter Western University College of Osteopathic Medicine of the Pacific (COMP) Pomona, CA </vt:lpstr>
      <vt:lpstr>PowerPoint Presentation</vt:lpstr>
      <vt:lpstr>PowerPoint Presentation</vt:lpstr>
      <vt:lpstr>Current Officers &amp; Faculty Advisors</vt:lpstr>
      <vt:lpstr>Membership  Class of 2024</vt:lpstr>
      <vt:lpstr>Membership  Class of 2024 </vt:lpstr>
      <vt:lpstr>New Membership  Class of 2023 </vt:lpstr>
      <vt:lpstr>New Membership  Class of 2023 </vt:lpstr>
      <vt:lpstr>Chapter Goals</vt:lpstr>
      <vt:lpstr>Membership Requirements</vt:lpstr>
      <vt:lpstr>Application Process</vt:lpstr>
      <vt:lpstr>Expulsion</vt:lpstr>
      <vt:lpstr>Major Events</vt:lpstr>
      <vt:lpstr>Research Review Service</vt:lpstr>
      <vt:lpstr>WesternU Health - Vaccination Clinic</vt:lpstr>
      <vt:lpstr>God’s Pantry</vt:lpstr>
      <vt:lpstr>Annual CME Silent Auction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Chapter Western University College of Osteopathic Medicine of the Pacific (COMP) Pomona, CA </dc:title>
  <cp:lastModifiedBy>Michael Whit</cp:lastModifiedBy>
  <cp:revision>1</cp:revision>
  <dcterms:modified xsi:type="dcterms:W3CDTF">2021-10-20T14:43:47Z</dcterms:modified>
</cp:coreProperties>
</file>