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itPwsNOlzIVOp+YsbAnJ+4H1P4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8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6"/>
        <p:cNvGrpSpPr/>
        <p:nvPr/>
      </p:nvGrpSpPr>
      <p:grpSpPr>
        <a:xfrm>
          <a:off x="0" y="0"/>
          <a:ext cx="0" cy="0"/>
          <a:chOff x="0" y="0"/>
          <a:chExt cx="0" cy="0"/>
        </a:xfrm>
      </p:grpSpPr>
      <p:sp>
        <p:nvSpPr>
          <p:cNvPr id="17" name="Google Shape;17;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560"/>
              </a:spcBef>
              <a:spcAft>
                <a:spcPts val="0"/>
              </a:spcAft>
              <a:buClr>
                <a:schemeClr val="lt1"/>
              </a:buClr>
              <a:buSzPts val="4480"/>
              <a:buNone/>
              <a:defRPr>
                <a:solidFill>
                  <a:schemeClr val="lt1"/>
                </a:solidFill>
              </a:defRPr>
            </a:lvl1pPr>
            <a:lvl2pPr lvl="1" algn="ctr">
              <a:spcBef>
                <a:spcPts val="600"/>
              </a:spcBef>
              <a:spcAft>
                <a:spcPts val="0"/>
              </a:spcAft>
              <a:buClr>
                <a:schemeClr val="lt1"/>
              </a:buClr>
              <a:buSzPts val="3840"/>
              <a:buNone/>
              <a:defRPr>
                <a:solidFill>
                  <a:schemeClr val="lt1"/>
                </a:solidFill>
              </a:defRPr>
            </a:lvl2pPr>
            <a:lvl3pPr lvl="2" algn="ctr">
              <a:spcBef>
                <a:spcPts val="600"/>
              </a:spcBef>
              <a:spcAft>
                <a:spcPts val="0"/>
              </a:spcAft>
              <a:buClr>
                <a:schemeClr val="lt1"/>
              </a:buClr>
              <a:buSzPts val="3200"/>
              <a:buNone/>
              <a:defRPr>
                <a:solidFill>
                  <a:schemeClr val="lt1"/>
                </a:solidFill>
              </a:defRPr>
            </a:lvl3pPr>
            <a:lvl4pPr lvl="3" algn="ctr">
              <a:spcBef>
                <a:spcPts val="600"/>
              </a:spcBef>
              <a:spcAft>
                <a:spcPts val="0"/>
              </a:spcAft>
              <a:buClr>
                <a:schemeClr val="lt1"/>
              </a:buClr>
              <a:buSzPts val="2880"/>
              <a:buNone/>
              <a:defRPr>
                <a:solidFill>
                  <a:schemeClr val="lt1"/>
                </a:solidFill>
              </a:defRPr>
            </a:lvl4pPr>
            <a:lvl5pPr lvl="4" algn="ctr">
              <a:spcBef>
                <a:spcPts val="600"/>
              </a:spcBef>
              <a:spcAft>
                <a:spcPts val="0"/>
              </a:spcAft>
              <a:buClr>
                <a:schemeClr val="lt1"/>
              </a:buClr>
              <a:buSzPts val="2880"/>
              <a:buNone/>
              <a:defRPr>
                <a:solidFill>
                  <a:schemeClr val="lt1"/>
                </a:solidFill>
              </a:defRPr>
            </a:lvl5pPr>
            <a:lvl6pPr lvl="5" algn="ctr">
              <a:spcBef>
                <a:spcPts val="600"/>
              </a:spcBef>
              <a:spcAft>
                <a:spcPts val="0"/>
              </a:spcAft>
              <a:buClr>
                <a:schemeClr val="lt1"/>
              </a:buClr>
              <a:buSzPts val="2080"/>
              <a:buNone/>
              <a:defRPr>
                <a:solidFill>
                  <a:schemeClr val="lt1"/>
                </a:solidFill>
              </a:defRPr>
            </a:lvl6pPr>
            <a:lvl7pPr lvl="6" algn="ctr">
              <a:spcBef>
                <a:spcPts val="600"/>
              </a:spcBef>
              <a:spcAft>
                <a:spcPts val="0"/>
              </a:spcAft>
              <a:buClr>
                <a:schemeClr val="lt1"/>
              </a:buClr>
              <a:buSzPts val="2080"/>
              <a:buNone/>
              <a:defRPr>
                <a:solidFill>
                  <a:schemeClr val="lt1"/>
                </a:solidFill>
              </a:defRPr>
            </a:lvl7pPr>
            <a:lvl8pPr lvl="7" algn="ctr">
              <a:spcBef>
                <a:spcPts val="600"/>
              </a:spcBef>
              <a:spcAft>
                <a:spcPts val="0"/>
              </a:spcAft>
              <a:buClr>
                <a:schemeClr val="lt1"/>
              </a:buClr>
              <a:buSzPts val="2080"/>
              <a:buNone/>
              <a:defRPr>
                <a:solidFill>
                  <a:schemeClr val="lt1"/>
                </a:solidFill>
              </a:defRPr>
            </a:lvl8pPr>
            <a:lvl9pPr lvl="8" algn="ctr">
              <a:spcBef>
                <a:spcPts val="600"/>
              </a:spcBef>
              <a:spcAft>
                <a:spcPts val="600"/>
              </a:spcAft>
              <a:buClr>
                <a:schemeClr val="lt1"/>
              </a:buClr>
              <a:buSzPts val="2080"/>
              <a:buNone/>
              <a:defRPr>
                <a:solidFill>
                  <a:schemeClr val="lt1"/>
                </a:solidFill>
              </a:defRPr>
            </a:lvl9pPr>
          </a:lstStyle>
          <a:p>
            <a:endParaRPr/>
          </a:p>
        </p:txBody>
      </p:sp>
      <p:sp>
        <p:nvSpPr>
          <p:cNvPr id="19" name="Google Shape;19;p13"/>
          <p:cNvSpPr txBox="1">
            <a:spLocks noGrp="1"/>
          </p:cNvSpPr>
          <p:nvPr>
            <p:ph type="dt" idx="10"/>
          </p:nvPr>
        </p:nvSpPr>
        <p:spPr>
          <a:xfrm>
            <a:off x="7162800" y="6096001"/>
            <a:ext cx="1524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ftr" idx="11"/>
          </p:nvPr>
        </p:nvSpPr>
        <p:spPr>
          <a:xfrm>
            <a:off x="4038600" y="6096001"/>
            <a:ext cx="3124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sldNum" idx="12"/>
          </p:nvPr>
        </p:nvSpPr>
        <p:spPr>
          <a:xfrm>
            <a:off x="713047" y="53249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 name="Google Shape;22;p13"/>
          <p:cNvSpPr>
            <a:spLocks noGrp="1"/>
          </p:cNvSpPr>
          <p:nvPr>
            <p:ph type="pic" idx="2"/>
          </p:nvPr>
        </p:nvSpPr>
        <p:spPr>
          <a:xfrm>
            <a:off x="304800" y="228600"/>
            <a:ext cx="1828800" cy="1752600"/>
          </a:xfrm>
          <a:prstGeom prst="rect">
            <a:avLst/>
          </a:prstGeom>
          <a:noFill/>
          <a:ln>
            <a:noFill/>
          </a:ln>
        </p:spPr>
        <p:txBody>
          <a:bodyPr spcFirstLastPara="1" wrap="square" lIns="91425" tIns="45700" rIns="91425" bIns="45700" anchor="t" anchorCtr="0">
            <a:normAutofit/>
          </a:bodyPr>
          <a:lstStyle>
            <a:lvl1pPr marR="0" lvl="0" algn="l" rtl="0">
              <a:spcBef>
                <a:spcPts val="560"/>
              </a:spcBef>
              <a:spcAft>
                <a:spcPts val="0"/>
              </a:spcAft>
              <a:buClr>
                <a:schemeClr val="lt1"/>
              </a:buClr>
              <a:buSzPts val="4480"/>
              <a:buFont typeface="Noto Sans Symbols"/>
              <a:buChar char="🙶"/>
              <a:defRPr sz="2800" b="0" i="0" u="none" strike="noStrike" cap="none">
                <a:solidFill>
                  <a:schemeClr val="lt1"/>
                </a:solidFill>
                <a:latin typeface="Calibri"/>
                <a:ea typeface="Calibri"/>
                <a:cs typeface="Calibri"/>
                <a:sym typeface="Calibri"/>
              </a:defRPr>
            </a:lvl1pPr>
            <a:lvl2pPr marR="0" lvl="1" algn="l" rtl="0">
              <a:spcBef>
                <a:spcPts val="600"/>
              </a:spcBef>
              <a:spcAft>
                <a:spcPts val="0"/>
              </a:spcAft>
              <a:buClr>
                <a:schemeClr val="lt1"/>
              </a:buClr>
              <a:buSzPts val="3840"/>
              <a:buFont typeface="Noto Sans Symbols"/>
              <a:buChar char="🙶"/>
              <a:defRPr sz="2400" b="0" i="0" u="none" strike="noStrike" cap="none">
                <a:solidFill>
                  <a:schemeClr val="lt1"/>
                </a:solidFill>
                <a:latin typeface="Calibri"/>
                <a:ea typeface="Calibri"/>
                <a:cs typeface="Calibri"/>
                <a:sym typeface="Calibri"/>
              </a:defRPr>
            </a:lvl2pPr>
            <a:lvl3pPr marR="0" lvl="2" algn="l" rtl="0">
              <a:spcBef>
                <a:spcPts val="600"/>
              </a:spcBef>
              <a:spcAft>
                <a:spcPts val="0"/>
              </a:spcAft>
              <a:buClr>
                <a:schemeClr val="lt1"/>
              </a:buClr>
              <a:buSzPts val="3200"/>
              <a:buFont typeface="Noto Sans Symbols"/>
              <a:buChar char="🙶"/>
              <a:defRPr sz="2000" b="0" i="0" u="none" strike="noStrike" cap="none">
                <a:solidFill>
                  <a:schemeClr val="lt1"/>
                </a:solidFill>
                <a:latin typeface="Calibri"/>
                <a:ea typeface="Calibri"/>
                <a:cs typeface="Calibri"/>
                <a:sym typeface="Calibri"/>
              </a:defRPr>
            </a:lvl3pPr>
            <a:lvl4pPr marR="0" lvl="3" algn="l" rtl="0">
              <a:spcBef>
                <a:spcPts val="600"/>
              </a:spcBef>
              <a:spcAft>
                <a:spcPts val="0"/>
              </a:spcAft>
              <a:buClr>
                <a:schemeClr val="lt1"/>
              </a:buClr>
              <a:buSzPts val="2880"/>
              <a:buFont typeface="Noto Sans Symbols"/>
              <a:buChar char="🙶"/>
              <a:defRPr sz="1800" b="0" i="0" u="none" strike="noStrike" cap="none">
                <a:solidFill>
                  <a:schemeClr val="lt1"/>
                </a:solidFill>
                <a:latin typeface="Calibri"/>
                <a:ea typeface="Calibri"/>
                <a:cs typeface="Calibri"/>
                <a:sym typeface="Calibri"/>
              </a:defRPr>
            </a:lvl4pPr>
            <a:lvl5pPr marR="0" lvl="4" algn="l" rtl="0">
              <a:spcBef>
                <a:spcPts val="600"/>
              </a:spcBef>
              <a:spcAft>
                <a:spcPts val="0"/>
              </a:spcAft>
              <a:buClr>
                <a:schemeClr val="lt1"/>
              </a:buClr>
              <a:buSzPts val="288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600"/>
              </a:spcBef>
              <a:spcAft>
                <a:spcPts val="0"/>
              </a:spcAft>
              <a:buClr>
                <a:schemeClr val="lt1"/>
              </a:buClr>
              <a:buSzPts val="2080"/>
              <a:buFont typeface="Noto Sans Symbols"/>
              <a:buChar char="🙶"/>
              <a:defRPr sz="1600" b="0" i="0" u="none" strike="noStrike" cap="none">
                <a:solidFill>
                  <a:schemeClr val="lt1"/>
                </a:solidFill>
                <a:latin typeface="Calibri"/>
                <a:ea typeface="Calibri"/>
                <a:cs typeface="Calibri"/>
                <a:sym typeface="Calibri"/>
              </a:defRPr>
            </a:lvl6pPr>
            <a:lvl7pPr marR="0" lvl="6" algn="l" rtl="0">
              <a:spcBef>
                <a:spcPts val="600"/>
              </a:spcBef>
              <a:spcAft>
                <a:spcPts val="0"/>
              </a:spcAft>
              <a:buClr>
                <a:schemeClr val="lt1"/>
              </a:buClr>
              <a:buSzPts val="2080"/>
              <a:buFont typeface="Noto Sans Symbols"/>
              <a:buChar char="🙶"/>
              <a:defRPr sz="1600" b="0" i="0" u="none" strike="noStrike" cap="none">
                <a:solidFill>
                  <a:schemeClr val="lt1"/>
                </a:solidFill>
                <a:latin typeface="Calibri"/>
                <a:ea typeface="Calibri"/>
                <a:cs typeface="Calibri"/>
                <a:sym typeface="Calibri"/>
              </a:defRPr>
            </a:lvl7pPr>
            <a:lvl8pPr marR="0" lvl="7" algn="l" rtl="0">
              <a:spcBef>
                <a:spcPts val="600"/>
              </a:spcBef>
              <a:spcAft>
                <a:spcPts val="0"/>
              </a:spcAft>
              <a:buClr>
                <a:schemeClr val="lt1"/>
              </a:buClr>
              <a:buSzPts val="2080"/>
              <a:buFont typeface="Noto Sans Symbols"/>
              <a:buChar char="🙶"/>
              <a:defRPr sz="1600" b="0" i="0" u="none" strike="noStrike" cap="none">
                <a:solidFill>
                  <a:schemeClr val="lt1"/>
                </a:solidFill>
                <a:latin typeface="Calibri"/>
                <a:ea typeface="Calibri"/>
                <a:cs typeface="Calibri"/>
                <a:sym typeface="Calibri"/>
              </a:defRPr>
            </a:lvl8pPr>
            <a:lvl9pPr marR="0" lvl="8" algn="l" rtl="0">
              <a:spcBef>
                <a:spcPts val="600"/>
              </a:spcBef>
              <a:spcAft>
                <a:spcPts val="600"/>
              </a:spcAft>
              <a:buClr>
                <a:schemeClr val="lt1"/>
              </a:buClr>
              <a:buSzPts val="2080"/>
              <a:buFont typeface="Noto Sans Symbols"/>
              <a:buChar char="🙶"/>
              <a:defRPr sz="16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5"/>
        <p:cNvGrpSpPr/>
        <p:nvPr/>
      </p:nvGrpSpPr>
      <p:grpSpPr>
        <a:xfrm>
          <a:off x="0" y="0"/>
          <a:ext cx="0" cy="0"/>
          <a:chOff x="0" y="0"/>
          <a:chExt cx="0" cy="0"/>
        </a:xfrm>
      </p:grpSpPr>
      <p:sp>
        <p:nvSpPr>
          <p:cNvPr id="106" name="Google Shape;106;p22"/>
          <p:cNvSpPr/>
          <p:nvPr/>
        </p:nvSpPr>
        <p:spPr>
          <a:xfrm rot="900000">
            <a:off x="-533701" y="-979752"/>
            <a:ext cx="6672870" cy="6821601"/>
          </a:xfrm>
          <a:custGeom>
            <a:avLst/>
            <a:gdLst/>
            <a:ahLst/>
            <a:cxnLst/>
            <a:rect l="l" t="t" r="r" b="b"/>
            <a:pathLst>
              <a:path w="6672870" h="6821601" extrusionOk="0">
                <a:moveTo>
                  <a:pt x="0" y="1787990"/>
                </a:moveTo>
                <a:lnTo>
                  <a:pt x="6672870" y="0"/>
                </a:lnTo>
                <a:lnTo>
                  <a:pt x="6672870" y="6739511"/>
                </a:lnTo>
                <a:cubicBezTo>
                  <a:pt x="6672870" y="6784848"/>
                  <a:pt x="6636117" y="6821601"/>
                  <a:pt x="6590780" y="6821601"/>
                </a:cubicBezTo>
                <a:lnTo>
                  <a:pt x="1348753" y="6821601"/>
                </a:lnTo>
                <a:close/>
              </a:path>
            </a:pathLst>
          </a:custGeom>
          <a:solidFill>
            <a:schemeClr val="dk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22"/>
          <p:cNvSpPr/>
          <p:nvPr/>
        </p:nvSpPr>
        <p:spPr>
          <a:xfrm rot="900000">
            <a:off x="-283896" y="5969722"/>
            <a:ext cx="5300494" cy="1495954"/>
          </a:xfrm>
          <a:custGeom>
            <a:avLst/>
            <a:gdLst/>
            <a:ahLst/>
            <a:cxnLst/>
            <a:rect l="l" t="t" r="r" b="b"/>
            <a:pathLst>
              <a:path w="5300494" h="1495954" extrusionOk="0">
                <a:moveTo>
                  <a:pt x="0" y="0"/>
                </a:moveTo>
                <a:lnTo>
                  <a:pt x="5218404" y="0"/>
                </a:lnTo>
                <a:cubicBezTo>
                  <a:pt x="5263741" y="0"/>
                  <a:pt x="5300494" y="36753"/>
                  <a:pt x="5300494" y="82090"/>
                </a:cubicBezTo>
                <a:lnTo>
                  <a:pt x="5300494" y="183095"/>
                </a:lnTo>
                <a:lnTo>
                  <a:pt x="400840" y="1495954"/>
                </a:ln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22"/>
          <p:cNvSpPr/>
          <p:nvPr/>
        </p:nvSpPr>
        <p:spPr>
          <a:xfrm rot="900000">
            <a:off x="6930292" y="-242630"/>
            <a:ext cx="2434235" cy="1383623"/>
          </a:xfrm>
          <a:custGeom>
            <a:avLst/>
            <a:gdLst/>
            <a:ahLst/>
            <a:cxnLst/>
            <a:rect l="l" t="t" r="r" b="b"/>
            <a:pathLst>
              <a:path w="2434235" h="1383623" extrusionOk="0">
                <a:moveTo>
                  <a:pt x="0" y="552912"/>
                </a:moveTo>
                <a:lnTo>
                  <a:pt x="2063495" y="0"/>
                </a:lnTo>
                <a:lnTo>
                  <a:pt x="2434235" y="1383623"/>
                </a:lnTo>
                <a:lnTo>
                  <a:pt x="82090" y="1383622"/>
                </a:lnTo>
                <a:cubicBezTo>
                  <a:pt x="36754" y="1383622"/>
                  <a:pt x="0" y="1346869"/>
                  <a:pt x="0" y="1301533"/>
                </a:cubicBezTo>
                <a:close/>
              </a:path>
            </a:pathLst>
          </a:custGeom>
          <a:solidFill>
            <a:schemeClr val="dk1">
              <a:alpha val="3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22"/>
          <p:cNvSpPr/>
          <p:nvPr/>
        </p:nvSpPr>
        <p:spPr>
          <a:xfrm rot="900000">
            <a:off x="5899782" y="1282101"/>
            <a:ext cx="3842742" cy="6178450"/>
          </a:xfrm>
          <a:custGeom>
            <a:avLst/>
            <a:gdLst/>
            <a:ahLst/>
            <a:cxnLst/>
            <a:rect l="l" t="t" r="r" b="b"/>
            <a:pathLst>
              <a:path w="3842742" h="6178450" extrusionOk="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dk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22"/>
          <p:cNvSpPr txBox="1">
            <a:spLocks noGrp="1"/>
          </p:cNvSpPr>
          <p:nvPr>
            <p:ph type="title"/>
          </p:nvPr>
        </p:nvSpPr>
        <p:spPr>
          <a:xfrm rot="-4500000">
            <a:off x="4578273" y="2744935"/>
            <a:ext cx="5036383" cy="1997131"/>
          </a:xfrm>
          <a:prstGeom prst="rect">
            <a:avLst/>
          </a:prstGeom>
          <a:noFill/>
          <a:ln>
            <a:noFill/>
          </a:ln>
        </p:spPr>
        <p:txBody>
          <a:bodyPr spcFirstLastPara="1" wrap="square" lIns="91425" tIns="45700" rIns="91425" bIns="45700" anchor="t" anchorCtr="0">
            <a:normAutofit/>
          </a:bodyPr>
          <a:lstStyle>
            <a:lvl1pPr lvl="0" algn="r">
              <a:spcBef>
                <a:spcPts val="0"/>
              </a:spcBef>
              <a:spcAft>
                <a:spcPts val="0"/>
              </a:spcAft>
              <a:buClr>
                <a:schemeClr val="lt1"/>
              </a:buClr>
              <a:buSzPts val="4400"/>
              <a:buFont typeface="Cambria"/>
              <a:buNone/>
              <a:defRPr sz="4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2"/>
          <p:cNvSpPr>
            <a:spLocks noGrp="1"/>
          </p:cNvSpPr>
          <p:nvPr>
            <p:ph type="pic" idx="2"/>
          </p:nvPr>
        </p:nvSpPr>
        <p:spPr>
          <a:xfrm rot="900000">
            <a:off x="1507529" y="615731"/>
            <a:ext cx="4323504" cy="3294418"/>
          </a:xfrm>
          <a:prstGeom prst="roundRect">
            <a:avLst>
              <a:gd name="adj" fmla="val 4992"/>
            </a:avLst>
          </a:prstGeom>
          <a:noFill/>
          <a:ln w="1905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lt1"/>
              </a:buClr>
              <a:buSzPts val="5120"/>
              <a:buFont typeface="Noto Sans Symbols"/>
              <a:buNone/>
              <a:defRPr sz="3200" b="0" i="0" u="none" strike="noStrike" cap="none">
                <a:solidFill>
                  <a:schemeClr val="lt1"/>
                </a:solidFill>
                <a:latin typeface="Calibri"/>
                <a:ea typeface="Calibri"/>
                <a:cs typeface="Calibri"/>
                <a:sym typeface="Calibri"/>
              </a:defRPr>
            </a:lvl1pPr>
            <a:lvl2pPr marR="0" lvl="1" algn="l" rtl="0">
              <a:spcBef>
                <a:spcPts val="600"/>
              </a:spcBef>
              <a:spcAft>
                <a:spcPts val="0"/>
              </a:spcAft>
              <a:buClr>
                <a:schemeClr val="lt1"/>
              </a:buClr>
              <a:buSzPts val="4480"/>
              <a:buFont typeface="Noto Sans Symbols"/>
              <a:buNone/>
              <a:defRPr sz="2800" b="0" i="0" u="none" strike="noStrike" cap="none">
                <a:solidFill>
                  <a:schemeClr val="lt1"/>
                </a:solidFill>
                <a:latin typeface="Calibri"/>
                <a:ea typeface="Calibri"/>
                <a:cs typeface="Calibri"/>
                <a:sym typeface="Calibri"/>
              </a:defRPr>
            </a:lvl2pPr>
            <a:lvl3pPr marR="0" lvl="2" algn="l" rtl="0">
              <a:spcBef>
                <a:spcPts val="600"/>
              </a:spcBef>
              <a:spcAft>
                <a:spcPts val="0"/>
              </a:spcAft>
              <a:buClr>
                <a:schemeClr val="lt1"/>
              </a:buClr>
              <a:buSzPts val="3840"/>
              <a:buFont typeface="Noto Sans Symbols"/>
              <a:buNone/>
              <a:defRPr sz="2400" b="0" i="0" u="none" strike="noStrike" cap="none">
                <a:solidFill>
                  <a:schemeClr val="lt1"/>
                </a:solidFill>
                <a:latin typeface="Calibri"/>
                <a:ea typeface="Calibri"/>
                <a:cs typeface="Calibri"/>
                <a:sym typeface="Calibri"/>
              </a:defRPr>
            </a:lvl3pPr>
            <a:lvl4pPr marR="0" lvl="3" algn="l" rtl="0">
              <a:spcBef>
                <a:spcPts val="600"/>
              </a:spcBef>
              <a:spcAft>
                <a:spcPts val="0"/>
              </a:spcAft>
              <a:buClr>
                <a:schemeClr val="lt1"/>
              </a:buClr>
              <a:buSzPts val="3200"/>
              <a:buFont typeface="Noto Sans Symbols"/>
              <a:buNone/>
              <a:defRPr sz="2000" b="0" i="0" u="none" strike="noStrike" cap="none">
                <a:solidFill>
                  <a:schemeClr val="lt1"/>
                </a:solidFill>
                <a:latin typeface="Calibri"/>
                <a:ea typeface="Calibri"/>
                <a:cs typeface="Calibri"/>
                <a:sym typeface="Calibri"/>
              </a:defRPr>
            </a:lvl4pPr>
            <a:lvl5pPr marR="0" lvl="4" algn="l" rtl="0">
              <a:spcBef>
                <a:spcPts val="600"/>
              </a:spcBef>
              <a:spcAft>
                <a:spcPts val="0"/>
              </a:spcAft>
              <a:buClr>
                <a:schemeClr val="lt1"/>
              </a:buClr>
              <a:buSzPts val="3200"/>
              <a:buFont typeface="Noto Sans Symbols"/>
              <a:buNone/>
              <a:defRPr sz="2000" b="0" i="0" u="none" strike="noStrike" cap="none">
                <a:solidFill>
                  <a:schemeClr val="lt1"/>
                </a:solidFill>
                <a:latin typeface="Calibri"/>
                <a:ea typeface="Calibri"/>
                <a:cs typeface="Calibri"/>
                <a:sym typeface="Calibri"/>
              </a:defRPr>
            </a:lvl5pPr>
            <a:lvl6pPr marR="0" lvl="5" algn="l" rtl="0">
              <a:spcBef>
                <a:spcPts val="600"/>
              </a:spcBef>
              <a:spcAft>
                <a:spcPts val="0"/>
              </a:spcAft>
              <a:buClr>
                <a:schemeClr val="lt1"/>
              </a:buClr>
              <a:buSzPts val="2600"/>
              <a:buFont typeface="Noto Sans Symbols"/>
              <a:buNone/>
              <a:defRPr sz="2000" b="0" i="0" u="none" strike="noStrike" cap="none">
                <a:solidFill>
                  <a:schemeClr val="lt1"/>
                </a:solidFill>
                <a:latin typeface="Calibri"/>
                <a:ea typeface="Calibri"/>
                <a:cs typeface="Calibri"/>
                <a:sym typeface="Calibri"/>
              </a:defRPr>
            </a:lvl6pPr>
            <a:lvl7pPr marR="0" lvl="6" algn="l" rtl="0">
              <a:spcBef>
                <a:spcPts val="600"/>
              </a:spcBef>
              <a:spcAft>
                <a:spcPts val="0"/>
              </a:spcAft>
              <a:buClr>
                <a:schemeClr val="lt1"/>
              </a:buClr>
              <a:buSzPts val="2600"/>
              <a:buFont typeface="Noto Sans Symbols"/>
              <a:buNone/>
              <a:defRPr sz="2000" b="0" i="0" u="none" strike="noStrike" cap="none">
                <a:solidFill>
                  <a:schemeClr val="lt1"/>
                </a:solidFill>
                <a:latin typeface="Calibri"/>
                <a:ea typeface="Calibri"/>
                <a:cs typeface="Calibri"/>
                <a:sym typeface="Calibri"/>
              </a:defRPr>
            </a:lvl7pPr>
            <a:lvl8pPr marR="0" lvl="7" algn="l" rtl="0">
              <a:spcBef>
                <a:spcPts val="600"/>
              </a:spcBef>
              <a:spcAft>
                <a:spcPts val="0"/>
              </a:spcAft>
              <a:buClr>
                <a:schemeClr val="lt1"/>
              </a:buClr>
              <a:buSzPts val="2600"/>
              <a:buFont typeface="Noto Sans Symbols"/>
              <a:buNone/>
              <a:defRPr sz="2000" b="0" i="0" u="none" strike="noStrike" cap="none">
                <a:solidFill>
                  <a:schemeClr val="lt1"/>
                </a:solidFill>
                <a:latin typeface="Calibri"/>
                <a:ea typeface="Calibri"/>
                <a:cs typeface="Calibri"/>
                <a:sym typeface="Calibri"/>
              </a:defRPr>
            </a:lvl8pPr>
            <a:lvl9pPr marR="0" lvl="8" algn="l" rtl="0">
              <a:spcBef>
                <a:spcPts val="600"/>
              </a:spcBef>
              <a:spcAft>
                <a:spcPts val="600"/>
              </a:spcAft>
              <a:buClr>
                <a:schemeClr val="lt1"/>
              </a:buClr>
              <a:buSzPts val="2600"/>
              <a:buFont typeface="Noto Sans Symbols"/>
              <a:buNone/>
              <a:defRPr sz="2000" b="0" i="0" u="none" strike="noStrike" cap="none">
                <a:solidFill>
                  <a:schemeClr val="lt1"/>
                </a:solidFill>
                <a:latin typeface="Calibri"/>
                <a:ea typeface="Calibri"/>
                <a:cs typeface="Calibri"/>
                <a:sym typeface="Calibri"/>
              </a:defRPr>
            </a:lvl9pPr>
          </a:lstStyle>
          <a:p>
            <a:endParaRPr/>
          </a:p>
        </p:txBody>
      </p:sp>
      <p:sp>
        <p:nvSpPr>
          <p:cNvPr id="112" name="Google Shape;112;p22"/>
          <p:cNvSpPr txBox="1">
            <a:spLocks noGrp="1"/>
          </p:cNvSpPr>
          <p:nvPr>
            <p:ph type="body" idx="1"/>
          </p:nvPr>
        </p:nvSpPr>
        <p:spPr>
          <a:xfrm rot="900000">
            <a:off x="822789" y="4161126"/>
            <a:ext cx="4310915" cy="1203540"/>
          </a:xfrm>
          <a:prstGeom prst="rect">
            <a:avLst/>
          </a:prstGeom>
          <a:noFill/>
          <a:ln>
            <a:noFill/>
          </a:ln>
        </p:spPr>
        <p:txBody>
          <a:bodyPr spcFirstLastPara="1" wrap="square" lIns="91425" tIns="45700" rIns="91425" bIns="45700" anchor="t" anchorCtr="0">
            <a:normAutofit/>
          </a:bodyPr>
          <a:lstStyle>
            <a:lvl1pPr marL="457200" lvl="0" indent="-228600" algn="ctr">
              <a:spcBef>
                <a:spcPts val="400"/>
              </a:spcBef>
              <a:spcAft>
                <a:spcPts val="0"/>
              </a:spcAft>
              <a:buClr>
                <a:schemeClr val="lt1"/>
              </a:buClr>
              <a:buSzPts val="3200"/>
              <a:buNone/>
              <a:defRPr sz="2000"/>
            </a:lvl1pPr>
            <a:lvl2pPr marL="914400" lvl="1" indent="-228600" algn="l">
              <a:spcBef>
                <a:spcPts val="600"/>
              </a:spcBef>
              <a:spcAft>
                <a:spcPts val="0"/>
              </a:spcAft>
              <a:buClr>
                <a:schemeClr val="lt1"/>
              </a:buClr>
              <a:buSzPts val="1920"/>
              <a:buNone/>
              <a:defRPr sz="1200"/>
            </a:lvl2pPr>
            <a:lvl3pPr marL="1371600" lvl="2" indent="-228600" algn="l">
              <a:spcBef>
                <a:spcPts val="600"/>
              </a:spcBef>
              <a:spcAft>
                <a:spcPts val="0"/>
              </a:spcAft>
              <a:buClr>
                <a:schemeClr val="lt1"/>
              </a:buClr>
              <a:buSzPts val="1600"/>
              <a:buNone/>
              <a:defRPr sz="1000"/>
            </a:lvl3pPr>
            <a:lvl4pPr marL="1828800" lvl="3" indent="-228600" algn="l">
              <a:spcBef>
                <a:spcPts val="600"/>
              </a:spcBef>
              <a:spcAft>
                <a:spcPts val="0"/>
              </a:spcAft>
              <a:buClr>
                <a:schemeClr val="lt1"/>
              </a:buClr>
              <a:buSzPts val="1440"/>
              <a:buNone/>
              <a:defRPr sz="900"/>
            </a:lvl4pPr>
            <a:lvl5pPr marL="2286000" lvl="4" indent="-228600" algn="l">
              <a:spcBef>
                <a:spcPts val="600"/>
              </a:spcBef>
              <a:spcAft>
                <a:spcPts val="0"/>
              </a:spcAft>
              <a:buClr>
                <a:schemeClr val="lt1"/>
              </a:buClr>
              <a:buSzPts val="1440"/>
              <a:buNone/>
              <a:defRPr sz="900"/>
            </a:lvl5pPr>
            <a:lvl6pPr marL="2743200" lvl="5" indent="-228600" algn="l">
              <a:spcBef>
                <a:spcPts val="600"/>
              </a:spcBef>
              <a:spcAft>
                <a:spcPts val="0"/>
              </a:spcAft>
              <a:buClr>
                <a:schemeClr val="lt1"/>
              </a:buClr>
              <a:buSzPts val="1170"/>
              <a:buNone/>
              <a:defRPr sz="900"/>
            </a:lvl6pPr>
            <a:lvl7pPr marL="3200400" lvl="6" indent="-228600" algn="l">
              <a:spcBef>
                <a:spcPts val="600"/>
              </a:spcBef>
              <a:spcAft>
                <a:spcPts val="0"/>
              </a:spcAft>
              <a:buClr>
                <a:schemeClr val="lt1"/>
              </a:buClr>
              <a:buSzPts val="1170"/>
              <a:buNone/>
              <a:defRPr sz="900"/>
            </a:lvl7pPr>
            <a:lvl8pPr marL="3657600" lvl="7" indent="-228600" algn="l">
              <a:spcBef>
                <a:spcPts val="600"/>
              </a:spcBef>
              <a:spcAft>
                <a:spcPts val="0"/>
              </a:spcAft>
              <a:buClr>
                <a:schemeClr val="lt1"/>
              </a:buClr>
              <a:buSzPts val="1170"/>
              <a:buNone/>
              <a:defRPr sz="900"/>
            </a:lvl8pPr>
            <a:lvl9pPr marL="4114800" lvl="8" indent="-228600" algn="l">
              <a:spcBef>
                <a:spcPts val="600"/>
              </a:spcBef>
              <a:spcAft>
                <a:spcPts val="600"/>
              </a:spcAft>
              <a:buClr>
                <a:schemeClr val="lt1"/>
              </a:buClr>
              <a:buSzPts val="1170"/>
              <a:buNone/>
              <a:defRPr sz="900"/>
            </a:lvl9pPr>
          </a:lstStyle>
          <a:p>
            <a:endParaRPr/>
          </a:p>
        </p:txBody>
      </p:sp>
      <p:sp>
        <p:nvSpPr>
          <p:cNvPr id="113" name="Google Shape;113;p22"/>
          <p:cNvSpPr txBox="1">
            <a:spLocks noGrp="1"/>
          </p:cNvSpPr>
          <p:nvPr>
            <p:ph type="dt" idx="10"/>
          </p:nvPr>
        </p:nvSpPr>
        <p:spPr>
          <a:xfrm rot="900000">
            <a:off x="6992395" y="571255"/>
            <a:ext cx="1524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2"/>
          <p:cNvSpPr txBox="1">
            <a:spLocks noGrp="1"/>
          </p:cNvSpPr>
          <p:nvPr>
            <p:ph type="ftr" idx="11"/>
          </p:nvPr>
        </p:nvSpPr>
        <p:spPr>
          <a:xfrm rot="900000">
            <a:off x="647292" y="5162531"/>
            <a:ext cx="297745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2"/>
          <p:cNvSpPr txBox="1">
            <a:spLocks noGrp="1"/>
          </p:cNvSpPr>
          <p:nvPr>
            <p:ph type="sldNum" idx="12"/>
          </p:nvPr>
        </p:nvSpPr>
        <p:spPr>
          <a:xfrm rot="900000">
            <a:off x="7046470" y="391054"/>
            <a:ext cx="196318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2400" b="0" i="0" u="none" strike="noStrike" cap="none">
                <a:solidFill>
                  <a:schemeClr val="lt1"/>
                </a:solidFill>
                <a:latin typeface="Calibri"/>
                <a:ea typeface="Calibri"/>
                <a:cs typeface="Calibri"/>
                <a:sym typeface="Calibri"/>
              </a:defRPr>
            </a:lvl1pPr>
            <a:lvl2pPr marL="0" lvl="1" indent="0" algn="l">
              <a:spcBef>
                <a:spcPts val="0"/>
              </a:spcBef>
              <a:buNone/>
              <a:defRPr sz="2400" b="0" i="0" u="none" strike="noStrike" cap="none">
                <a:solidFill>
                  <a:schemeClr val="lt1"/>
                </a:solidFill>
                <a:latin typeface="Calibri"/>
                <a:ea typeface="Calibri"/>
                <a:cs typeface="Calibri"/>
                <a:sym typeface="Calibri"/>
              </a:defRPr>
            </a:lvl2pPr>
            <a:lvl3pPr marL="0" lvl="2" indent="0" algn="l">
              <a:spcBef>
                <a:spcPts val="0"/>
              </a:spcBef>
              <a:buNone/>
              <a:defRPr sz="2400" b="0" i="0" u="none" strike="noStrike" cap="none">
                <a:solidFill>
                  <a:schemeClr val="lt1"/>
                </a:solidFill>
                <a:latin typeface="Calibri"/>
                <a:ea typeface="Calibri"/>
                <a:cs typeface="Calibri"/>
                <a:sym typeface="Calibri"/>
              </a:defRPr>
            </a:lvl3pPr>
            <a:lvl4pPr marL="0" lvl="3" indent="0" algn="l">
              <a:spcBef>
                <a:spcPts val="0"/>
              </a:spcBef>
              <a:buNone/>
              <a:defRPr sz="2400" b="0" i="0" u="none" strike="noStrike" cap="none">
                <a:solidFill>
                  <a:schemeClr val="lt1"/>
                </a:solidFill>
                <a:latin typeface="Calibri"/>
                <a:ea typeface="Calibri"/>
                <a:cs typeface="Calibri"/>
                <a:sym typeface="Calibri"/>
              </a:defRPr>
            </a:lvl4pPr>
            <a:lvl5pPr marL="0" lvl="4" indent="0" algn="l">
              <a:spcBef>
                <a:spcPts val="0"/>
              </a:spcBef>
              <a:buNone/>
              <a:defRPr sz="2400" b="0" i="0" u="none" strike="noStrike" cap="none">
                <a:solidFill>
                  <a:schemeClr val="lt1"/>
                </a:solidFill>
                <a:latin typeface="Calibri"/>
                <a:ea typeface="Calibri"/>
                <a:cs typeface="Calibri"/>
                <a:sym typeface="Calibri"/>
              </a:defRPr>
            </a:lvl5pPr>
            <a:lvl6pPr marL="0" lvl="5" indent="0" algn="l">
              <a:spcBef>
                <a:spcPts val="0"/>
              </a:spcBef>
              <a:buNone/>
              <a:defRPr sz="2400" b="0" i="0" u="none" strike="noStrike" cap="none">
                <a:solidFill>
                  <a:schemeClr val="lt1"/>
                </a:solidFill>
                <a:latin typeface="Calibri"/>
                <a:ea typeface="Calibri"/>
                <a:cs typeface="Calibri"/>
                <a:sym typeface="Calibri"/>
              </a:defRPr>
            </a:lvl6pPr>
            <a:lvl7pPr marL="0" lvl="6" indent="0" algn="l">
              <a:spcBef>
                <a:spcPts val="0"/>
              </a:spcBef>
              <a:buNone/>
              <a:defRPr sz="2400" b="0" i="0" u="none" strike="noStrike" cap="none">
                <a:solidFill>
                  <a:schemeClr val="lt1"/>
                </a:solidFill>
                <a:latin typeface="Calibri"/>
                <a:ea typeface="Calibri"/>
                <a:cs typeface="Calibri"/>
                <a:sym typeface="Calibri"/>
              </a:defRPr>
            </a:lvl7pPr>
            <a:lvl8pPr marL="0" lvl="7" indent="0" algn="l">
              <a:spcBef>
                <a:spcPts val="0"/>
              </a:spcBef>
              <a:buNone/>
              <a:defRPr sz="2400" b="0" i="0" u="none" strike="noStrike" cap="none">
                <a:solidFill>
                  <a:schemeClr val="lt1"/>
                </a:solidFill>
                <a:latin typeface="Calibri"/>
                <a:ea typeface="Calibri"/>
                <a:cs typeface="Calibri"/>
                <a:sym typeface="Calibri"/>
              </a:defRPr>
            </a:lvl8pPr>
            <a:lvl9pPr marL="0" lvl="8" indent="0" algn="l">
              <a:spcBef>
                <a:spcPts val="0"/>
              </a:spcBef>
              <a:buNone/>
              <a:defRPr sz="24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6"/>
        <p:cNvGrpSpPr/>
        <p:nvPr/>
      </p:nvGrpSpPr>
      <p:grpSpPr>
        <a:xfrm>
          <a:off x="0" y="0"/>
          <a:ext cx="0" cy="0"/>
          <a:chOff x="0" y="0"/>
          <a:chExt cx="0" cy="0"/>
        </a:xfrm>
      </p:grpSpPr>
      <p:sp>
        <p:nvSpPr>
          <p:cNvPr id="117" name="Google Shape;117;p23"/>
          <p:cNvSpPr/>
          <p:nvPr/>
        </p:nvSpPr>
        <p:spPr>
          <a:xfrm rot="-892252">
            <a:off x="-895918" y="-766298"/>
            <a:ext cx="8332816" cy="5894380"/>
          </a:xfrm>
          <a:custGeom>
            <a:avLst/>
            <a:gdLst/>
            <a:ahLst/>
            <a:cxnLst/>
            <a:rect l="l" t="t" r="r" b="b"/>
            <a:pathLst>
              <a:path w="8332816" h="5894380" extrusionOk="0">
                <a:moveTo>
                  <a:pt x="1565164" y="0"/>
                </a:moveTo>
                <a:lnTo>
                  <a:pt x="8332816" y="1797049"/>
                </a:lnTo>
                <a:lnTo>
                  <a:pt x="8332816" y="5812290"/>
                </a:lnTo>
                <a:cubicBezTo>
                  <a:pt x="8332816" y="5857627"/>
                  <a:pt x="8296063" y="5894380"/>
                  <a:pt x="8250726" y="5894380"/>
                </a:cubicBezTo>
                <a:lnTo>
                  <a:pt x="0" y="5894380"/>
                </a:lnTo>
                <a:close/>
              </a:path>
            </a:pathLst>
          </a:custGeom>
          <a:solidFill>
            <a:schemeClr val="dk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23"/>
          <p:cNvSpPr/>
          <p:nvPr/>
        </p:nvSpPr>
        <p:spPr>
          <a:xfrm rot="-892252">
            <a:off x="64746" y="5089618"/>
            <a:ext cx="8528044" cy="2911464"/>
          </a:xfrm>
          <a:custGeom>
            <a:avLst/>
            <a:gdLst/>
            <a:ahLst/>
            <a:cxnLst/>
            <a:rect l="l" t="t" r="r" b="b"/>
            <a:pathLst>
              <a:path w="8528044" h="2911464" extrusionOk="0">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dk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23"/>
          <p:cNvSpPr/>
          <p:nvPr/>
        </p:nvSpPr>
        <p:spPr>
          <a:xfrm rot="-892252">
            <a:off x="8533928" y="3839503"/>
            <a:ext cx="1011244" cy="2994350"/>
          </a:xfrm>
          <a:custGeom>
            <a:avLst/>
            <a:gdLst/>
            <a:ahLst/>
            <a:cxnLst/>
            <a:rect l="l" t="t" r="r" b="b"/>
            <a:pathLst>
              <a:path w="1011244" h="2994350" extrusionOk="0">
                <a:moveTo>
                  <a:pt x="1011244" y="0"/>
                </a:moveTo>
                <a:lnTo>
                  <a:pt x="216140" y="2994350"/>
                </a:lnTo>
                <a:lnTo>
                  <a:pt x="0" y="2936957"/>
                </a:lnTo>
                <a:lnTo>
                  <a:pt x="0" y="82090"/>
                </a:lnTo>
                <a:cubicBezTo>
                  <a:pt x="0" y="36753"/>
                  <a:pt x="36753" y="0"/>
                  <a:pt x="82090" y="0"/>
                </a:cubicBez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23"/>
          <p:cNvSpPr/>
          <p:nvPr/>
        </p:nvSpPr>
        <p:spPr>
          <a:xfrm rot="-892252">
            <a:off x="7588490" y="-321837"/>
            <a:ext cx="1976541" cy="4072806"/>
          </a:xfrm>
          <a:custGeom>
            <a:avLst/>
            <a:gdLst/>
            <a:ahLst/>
            <a:cxnLst/>
            <a:rect l="l" t="t" r="r" b="b"/>
            <a:pathLst>
              <a:path w="1976541" h="4072806" extrusionOk="0">
                <a:moveTo>
                  <a:pt x="0" y="0"/>
                </a:moveTo>
                <a:lnTo>
                  <a:pt x="1976541" y="524841"/>
                </a:lnTo>
                <a:lnTo>
                  <a:pt x="1034432" y="4072806"/>
                </a:lnTo>
                <a:lnTo>
                  <a:pt x="82090" y="4072806"/>
                </a:lnTo>
                <a:cubicBezTo>
                  <a:pt x="36753" y="4072806"/>
                  <a:pt x="0" y="4036053"/>
                  <a:pt x="0" y="3990716"/>
                </a:cubicBezTo>
                <a:close/>
              </a:path>
            </a:pathLst>
          </a:custGeom>
          <a:solidFill>
            <a:schemeClr val="dk1">
              <a:alpha val="3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23"/>
          <p:cNvSpPr txBox="1">
            <a:spLocks noGrp="1"/>
          </p:cNvSpPr>
          <p:nvPr>
            <p:ph type="title"/>
          </p:nvPr>
        </p:nvSpPr>
        <p:spPr>
          <a:xfrm rot="-900000">
            <a:off x="3183882" y="4760430"/>
            <a:ext cx="5004753" cy="1299542"/>
          </a:xfrm>
          <a:prstGeom prst="rect">
            <a:avLst/>
          </a:prstGeom>
          <a:noFill/>
          <a:ln>
            <a:noFill/>
          </a:ln>
        </p:spPr>
        <p:txBody>
          <a:bodyPr spcFirstLastPara="1" wrap="square" lIns="91425" tIns="45700" rIns="91425" bIns="45700" anchor="t" anchorCtr="0">
            <a:normAutofit/>
          </a:bodyPr>
          <a:lstStyle>
            <a:lvl1pPr lvl="0" algn="r">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3"/>
          <p:cNvSpPr txBox="1">
            <a:spLocks noGrp="1"/>
          </p:cNvSpPr>
          <p:nvPr>
            <p:ph type="body" idx="1"/>
          </p:nvPr>
        </p:nvSpPr>
        <p:spPr>
          <a:xfrm rot="4500000">
            <a:off x="2270114" y="-503679"/>
            <a:ext cx="3604759" cy="6581279"/>
          </a:xfrm>
          <a:prstGeom prst="rect">
            <a:avLst/>
          </a:prstGeom>
          <a:noFill/>
          <a:ln>
            <a:noFill/>
          </a:ln>
        </p:spPr>
        <p:txBody>
          <a:bodyPr spcFirstLastPara="1" wrap="square" lIns="91425" tIns="45700" rIns="91425" bIns="45700" anchor="t" anchorCtr="0">
            <a:normAutofit/>
          </a:bodyPr>
          <a:lstStyle>
            <a:lvl1pPr marL="457200" lvl="0" indent="-411480" algn="l">
              <a:spcBef>
                <a:spcPts val="360"/>
              </a:spcBef>
              <a:spcAft>
                <a:spcPts val="0"/>
              </a:spcAft>
              <a:buClr>
                <a:schemeClr val="lt1"/>
              </a:buClr>
              <a:buSzPts val="2880"/>
              <a:buChar char="🙶"/>
              <a:defRPr/>
            </a:lvl1pPr>
            <a:lvl2pPr marL="914400" lvl="1" indent="-411480" algn="l">
              <a:spcBef>
                <a:spcPts val="600"/>
              </a:spcBef>
              <a:spcAft>
                <a:spcPts val="0"/>
              </a:spcAft>
              <a:buClr>
                <a:schemeClr val="lt1"/>
              </a:buClr>
              <a:buSzPts val="2880"/>
              <a:buChar char="🙶"/>
              <a:defRPr/>
            </a:lvl2pPr>
            <a:lvl3pPr marL="1371600" lvl="2" indent="-411480" algn="l">
              <a:spcBef>
                <a:spcPts val="600"/>
              </a:spcBef>
              <a:spcAft>
                <a:spcPts val="0"/>
              </a:spcAft>
              <a:buClr>
                <a:schemeClr val="lt1"/>
              </a:buClr>
              <a:buSzPts val="2880"/>
              <a:buChar char="🙶"/>
              <a:defRPr/>
            </a:lvl3pPr>
            <a:lvl4pPr marL="1828800" lvl="3" indent="-411480" algn="l">
              <a:spcBef>
                <a:spcPts val="600"/>
              </a:spcBef>
              <a:spcAft>
                <a:spcPts val="0"/>
              </a:spcAft>
              <a:buClr>
                <a:schemeClr val="lt1"/>
              </a:buClr>
              <a:buSzPts val="2880"/>
              <a:buChar char="🙶"/>
              <a:defRPr/>
            </a:lvl4pPr>
            <a:lvl5pPr marL="2286000" lvl="4" indent="-411479" algn="l">
              <a:spcBef>
                <a:spcPts val="600"/>
              </a:spcBef>
              <a:spcAft>
                <a:spcPts val="0"/>
              </a:spcAft>
              <a:buClr>
                <a:schemeClr val="lt1"/>
              </a:buClr>
              <a:buSzPts val="2880"/>
              <a:buChar char="🙶"/>
              <a:defRPr/>
            </a:lvl5pPr>
            <a:lvl6pPr marL="2743200" lvl="5" indent="-377189" algn="l">
              <a:spcBef>
                <a:spcPts val="600"/>
              </a:spcBef>
              <a:spcAft>
                <a:spcPts val="0"/>
              </a:spcAft>
              <a:buClr>
                <a:schemeClr val="lt1"/>
              </a:buClr>
              <a:buSzPts val="2340"/>
              <a:buChar char="🙶"/>
              <a:defRPr/>
            </a:lvl6pPr>
            <a:lvl7pPr marL="3200400" lvl="6" indent="-377189" algn="l">
              <a:spcBef>
                <a:spcPts val="600"/>
              </a:spcBef>
              <a:spcAft>
                <a:spcPts val="0"/>
              </a:spcAft>
              <a:buClr>
                <a:schemeClr val="lt1"/>
              </a:buClr>
              <a:buSzPts val="2340"/>
              <a:buChar char="🙶"/>
              <a:defRPr/>
            </a:lvl7pPr>
            <a:lvl8pPr marL="3657600" lvl="7" indent="-377190" algn="l">
              <a:spcBef>
                <a:spcPts val="600"/>
              </a:spcBef>
              <a:spcAft>
                <a:spcPts val="0"/>
              </a:spcAft>
              <a:buClr>
                <a:schemeClr val="lt1"/>
              </a:buClr>
              <a:buSzPts val="2340"/>
              <a:buChar char="🙶"/>
              <a:defRPr/>
            </a:lvl8pPr>
            <a:lvl9pPr marL="4114800" lvl="8" indent="-377190" algn="l">
              <a:spcBef>
                <a:spcPts val="600"/>
              </a:spcBef>
              <a:spcAft>
                <a:spcPts val="600"/>
              </a:spcAft>
              <a:buClr>
                <a:schemeClr val="lt1"/>
              </a:buClr>
              <a:buSzPts val="2340"/>
              <a:buChar char="🙶"/>
              <a:defRPr/>
            </a:lvl9pPr>
          </a:lstStyle>
          <a:p>
            <a:endParaRPr/>
          </a:p>
        </p:txBody>
      </p:sp>
      <p:sp>
        <p:nvSpPr>
          <p:cNvPr id="123" name="Google Shape;123;p23"/>
          <p:cNvSpPr txBox="1">
            <a:spLocks noGrp="1"/>
          </p:cNvSpPr>
          <p:nvPr>
            <p:ph type="dt" idx="10"/>
          </p:nvPr>
        </p:nvSpPr>
        <p:spPr>
          <a:xfrm rot="-900000">
            <a:off x="6996405" y="6238502"/>
            <a:ext cx="1524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3"/>
          <p:cNvSpPr txBox="1">
            <a:spLocks noGrp="1"/>
          </p:cNvSpPr>
          <p:nvPr>
            <p:ph type="ftr" idx="11"/>
          </p:nvPr>
        </p:nvSpPr>
        <p:spPr>
          <a:xfrm rot="-900000">
            <a:off x="5321849" y="6094794"/>
            <a:ext cx="3124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3"/>
          <p:cNvSpPr txBox="1">
            <a:spLocks noGrp="1"/>
          </p:cNvSpPr>
          <p:nvPr>
            <p:ph type="sldNum" idx="12"/>
          </p:nvPr>
        </p:nvSpPr>
        <p:spPr>
          <a:xfrm rot="-900000">
            <a:off x="8182730" y="3246937"/>
            <a:ext cx="907445"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2400" b="0" i="0" u="none" strike="noStrike" cap="none">
                <a:solidFill>
                  <a:schemeClr val="lt1"/>
                </a:solidFill>
                <a:latin typeface="Calibri"/>
                <a:ea typeface="Calibri"/>
                <a:cs typeface="Calibri"/>
                <a:sym typeface="Calibri"/>
              </a:defRPr>
            </a:lvl1pPr>
            <a:lvl2pPr marL="0" lvl="1" indent="0" algn="l">
              <a:spcBef>
                <a:spcPts val="0"/>
              </a:spcBef>
              <a:buNone/>
              <a:defRPr sz="2400" b="0" i="0" u="none" strike="noStrike" cap="none">
                <a:solidFill>
                  <a:schemeClr val="lt1"/>
                </a:solidFill>
                <a:latin typeface="Calibri"/>
                <a:ea typeface="Calibri"/>
                <a:cs typeface="Calibri"/>
                <a:sym typeface="Calibri"/>
              </a:defRPr>
            </a:lvl2pPr>
            <a:lvl3pPr marL="0" lvl="2" indent="0" algn="l">
              <a:spcBef>
                <a:spcPts val="0"/>
              </a:spcBef>
              <a:buNone/>
              <a:defRPr sz="2400" b="0" i="0" u="none" strike="noStrike" cap="none">
                <a:solidFill>
                  <a:schemeClr val="lt1"/>
                </a:solidFill>
                <a:latin typeface="Calibri"/>
                <a:ea typeface="Calibri"/>
                <a:cs typeface="Calibri"/>
                <a:sym typeface="Calibri"/>
              </a:defRPr>
            </a:lvl3pPr>
            <a:lvl4pPr marL="0" lvl="3" indent="0" algn="l">
              <a:spcBef>
                <a:spcPts val="0"/>
              </a:spcBef>
              <a:buNone/>
              <a:defRPr sz="2400" b="0" i="0" u="none" strike="noStrike" cap="none">
                <a:solidFill>
                  <a:schemeClr val="lt1"/>
                </a:solidFill>
                <a:latin typeface="Calibri"/>
                <a:ea typeface="Calibri"/>
                <a:cs typeface="Calibri"/>
                <a:sym typeface="Calibri"/>
              </a:defRPr>
            </a:lvl4pPr>
            <a:lvl5pPr marL="0" lvl="4" indent="0" algn="l">
              <a:spcBef>
                <a:spcPts val="0"/>
              </a:spcBef>
              <a:buNone/>
              <a:defRPr sz="2400" b="0" i="0" u="none" strike="noStrike" cap="none">
                <a:solidFill>
                  <a:schemeClr val="lt1"/>
                </a:solidFill>
                <a:latin typeface="Calibri"/>
                <a:ea typeface="Calibri"/>
                <a:cs typeface="Calibri"/>
                <a:sym typeface="Calibri"/>
              </a:defRPr>
            </a:lvl5pPr>
            <a:lvl6pPr marL="0" lvl="5" indent="0" algn="l">
              <a:spcBef>
                <a:spcPts val="0"/>
              </a:spcBef>
              <a:buNone/>
              <a:defRPr sz="2400" b="0" i="0" u="none" strike="noStrike" cap="none">
                <a:solidFill>
                  <a:schemeClr val="lt1"/>
                </a:solidFill>
                <a:latin typeface="Calibri"/>
                <a:ea typeface="Calibri"/>
                <a:cs typeface="Calibri"/>
                <a:sym typeface="Calibri"/>
              </a:defRPr>
            </a:lvl6pPr>
            <a:lvl7pPr marL="0" lvl="6" indent="0" algn="l">
              <a:spcBef>
                <a:spcPts val="0"/>
              </a:spcBef>
              <a:buNone/>
              <a:defRPr sz="2400" b="0" i="0" u="none" strike="noStrike" cap="none">
                <a:solidFill>
                  <a:schemeClr val="lt1"/>
                </a:solidFill>
                <a:latin typeface="Calibri"/>
                <a:ea typeface="Calibri"/>
                <a:cs typeface="Calibri"/>
                <a:sym typeface="Calibri"/>
              </a:defRPr>
            </a:lvl7pPr>
            <a:lvl8pPr marL="0" lvl="7" indent="0" algn="l">
              <a:spcBef>
                <a:spcPts val="0"/>
              </a:spcBef>
              <a:buNone/>
              <a:defRPr sz="2400" b="0" i="0" u="none" strike="noStrike" cap="none">
                <a:solidFill>
                  <a:schemeClr val="lt1"/>
                </a:solidFill>
                <a:latin typeface="Calibri"/>
                <a:ea typeface="Calibri"/>
                <a:cs typeface="Calibri"/>
                <a:sym typeface="Calibri"/>
              </a:defRPr>
            </a:lvl8pPr>
            <a:lvl9pPr marL="0" lvl="8" indent="0" algn="l">
              <a:spcBef>
                <a:spcPts val="0"/>
              </a:spcBef>
              <a:buNone/>
              <a:defRPr sz="24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6"/>
        <p:cNvGrpSpPr/>
        <p:nvPr/>
      </p:nvGrpSpPr>
      <p:grpSpPr>
        <a:xfrm>
          <a:off x="0" y="0"/>
          <a:ext cx="0" cy="0"/>
          <a:chOff x="0" y="0"/>
          <a:chExt cx="0" cy="0"/>
        </a:xfrm>
      </p:grpSpPr>
      <p:sp>
        <p:nvSpPr>
          <p:cNvPr id="127" name="Google Shape;127;p24"/>
          <p:cNvSpPr/>
          <p:nvPr/>
        </p:nvSpPr>
        <p:spPr>
          <a:xfrm rot="-892252">
            <a:off x="-882907" y="-626065"/>
            <a:ext cx="7440156" cy="7347127"/>
          </a:xfrm>
          <a:custGeom>
            <a:avLst/>
            <a:gdLst/>
            <a:ahLst/>
            <a:cxnLst/>
            <a:rect l="l" t="t" r="r" b="b"/>
            <a:pathLst>
              <a:path w="7440156" h="7347127" extrusionOk="0">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dk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24"/>
          <p:cNvSpPr/>
          <p:nvPr/>
        </p:nvSpPr>
        <p:spPr>
          <a:xfrm rot="-892252">
            <a:off x="3227235" y="6274264"/>
            <a:ext cx="4396677" cy="1167472"/>
          </a:xfrm>
          <a:custGeom>
            <a:avLst/>
            <a:gdLst/>
            <a:ahLst/>
            <a:cxnLst/>
            <a:rect l="l" t="t" r="r" b="b"/>
            <a:pathLst>
              <a:path w="4396677" h="1167472" extrusionOk="0">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dk1">
              <a:alpha val="3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24"/>
          <p:cNvSpPr/>
          <p:nvPr/>
        </p:nvSpPr>
        <p:spPr>
          <a:xfrm rot="-892252">
            <a:off x="7659524" y="5459724"/>
            <a:ext cx="1710569" cy="1538689"/>
          </a:xfrm>
          <a:custGeom>
            <a:avLst/>
            <a:gdLst/>
            <a:ahLst/>
            <a:cxnLst/>
            <a:rect l="l" t="t" r="r" b="b"/>
            <a:pathLst>
              <a:path w="1710569" h="1538689" extrusionOk="0">
                <a:moveTo>
                  <a:pt x="1710569" y="1"/>
                </a:moveTo>
                <a:lnTo>
                  <a:pt x="1301993" y="1538689"/>
                </a:lnTo>
                <a:lnTo>
                  <a:pt x="0" y="1192965"/>
                </a:lnTo>
                <a:lnTo>
                  <a:pt x="0" y="82090"/>
                </a:lnTo>
                <a:cubicBezTo>
                  <a:pt x="0" y="36753"/>
                  <a:pt x="36753" y="0"/>
                  <a:pt x="82090" y="0"/>
                </a:cubicBez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24"/>
          <p:cNvSpPr/>
          <p:nvPr/>
        </p:nvSpPr>
        <p:spPr>
          <a:xfrm rot="-892252">
            <a:off x="6666426" y="-490731"/>
            <a:ext cx="3065776" cy="5811871"/>
          </a:xfrm>
          <a:custGeom>
            <a:avLst/>
            <a:gdLst/>
            <a:ahLst/>
            <a:cxnLst/>
            <a:rect l="l" t="t" r="r" b="b"/>
            <a:pathLst>
              <a:path w="3065776" h="5811871" extrusionOk="0">
                <a:moveTo>
                  <a:pt x="0" y="0"/>
                </a:moveTo>
                <a:lnTo>
                  <a:pt x="3065776" y="814071"/>
                </a:lnTo>
                <a:lnTo>
                  <a:pt x="1738684" y="5811871"/>
                </a:lnTo>
                <a:lnTo>
                  <a:pt x="82090" y="5811871"/>
                </a:lnTo>
                <a:cubicBezTo>
                  <a:pt x="36753" y="5811871"/>
                  <a:pt x="0" y="5775118"/>
                  <a:pt x="0" y="5729781"/>
                </a:cubicBezTo>
                <a:close/>
              </a:path>
            </a:pathLst>
          </a:custGeom>
          <a:solidFill>
            <a:schemeClr val="dk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24"/>
          <p:cNvSpPr txBox="1">
            <a:spLocks noGrp="1"/>
          </p:cNvSpPr>
          <p:nvPr>
            <p:ph type="title"/>
          </p:nvPr>
        </p:nvSpPr>
        <p:spPr>
          <a:xfrm rot="4500000">
            <a:off x="5101695" y="2203053"/>
            <a:ext cx="4818888" cy="1435608"/>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4"/>
          <p:cNvSpPr txBox="1">
            <a:spLocks noGrp="1"/>
          </p:cNvSpPr>
          <p:nvPr>
            <p:ph type="body" idx="1"/>
          </p:nvPr>
        </p:nvSpPr>
        <p:spPr>
          <a:xfrm rot="4500000">
            <a:off x="1123107" y="920328"/>
            <a:ext cx="5088265" cy="5398955"/>
          </a:xfrm>
          <a:prstGeom prst="rect">
            <a:avLst/>
          </a:prstGeom>
          <a:noFill/>
          <a:ln>
            <a:noFill/>
          </a:ln>
        </p:spPr>
        <p:txBody>
          <a:bodyPr spcFirstLastPara="1" wrap="square" lIns="91425" tIns="45700" rIns="91425" bIns="45700" anchor="t" anchorCtr="0">
            <a:normAutofit/>
          </a:bodyPr>
          <a:lstStyle>
            <a:lvl1pPr marL="457200" lvl="0" indent="-411480" algn="l">
              <a:spcBef>
                <a:spcPts val="360"/>
              </a:spcBef>
              <a:spcAft>
                <a:spcPts val="0"/>
              </a:spcAft>
              <a:buClr>
                <a:schemeClr val="lt1"/>
              </a:buClr>
              <a:buSzPts val="2880"/>
              <a:buChar char="🙶"/>
              <a:defRPr/>
            </a:lvl1pPr>
            <a:lvl2pPr marL="914400" lvl="1" indent="-411480" algn="l">
              <a:spcBef>
                <a:spcPts val="600"/>
              </a:spcBef>
              <a:spcAft>
                <a:spcPts val="0"/>
              </a:spcAft>
              <a:buClr>
                <a:schemeClr val="lt1"/>
              </a:buClr>
              <a:buSzPts val="2880"/>
              <a:buChar char="🙶"/>
              <a:defRPr/>
            </a:lvl2pPr>
            <a:lvl3pPr marL="1371600" lvl="2" indent="-411480" algn="l">
              <a:spcBef>
                <a:spcPts val="600"/>
              </a:spcBef>
              <a:spcAft>
                <a:spcPts val="0"/>
              </a:spcAft>
              <a:buClr>
                <a:schemeClr val="lt1"/>
              </a:buClr>
              <a:buSzPts val="2880"/>
              <a:buChar char="🙶"/>
              <a:defRPr/>
            </a:lvl3pPr>
            <a:lvl4pPr marL="1828800" lvl="3" indent="-411480" algn="l">
              <a:spcBef>
                <a:spcPts val="600"/>
              </a:spcBef>
              <a:spcAft>
                <a:spcPts val="0"/>
              </a:spcAft>
              <a:buClr>
                <a:schemeClr val="lt1"/>
              </a:buClr>
              <a:buSzPts val="2880"/>
              <a:buChar char="🙶"/>
              <a:defRPr/>
            </a:lvl4pPr>
            <a:lvl5pPr marL="2286000" lvl="4" indent="-411479" algn="l">
              <a:spcBef>
                <a:spcPts val="600"/>
              </a:spcBef>
              <a:spcAft>
                <a:spcPts val="0"/>
              </a:spcAft>
              <a:buClr>
                <a:schemeClr val="lt1"/>
              </a:buClr>
              <a:buSzPts val="2880"/>
              <a:buChar char="🙶"/>
              <a:defRPr/>
            </a:lvl5pPr>
            <a:lvl6pPr marL="2743200" lvl="5" indent="-377189" algn="l">
              <a:spcBef>
                <a:spcPts val="600"/>
              </a:spcBef>
              <a:spcAft>
                <a:spcPts val="0"/>
              </a:spcAft>
              <a:buClr>
                <a:schemeClr val="lt1"/>
              </a:buClr>
              <a:buSzPts val="2340"/>
              <a:buChar char="🙶"/>
              <a:defRPr/>
            </a:lvl6pPr>
            <a:lvl7pPr marL="3200400" lvl="6" indent="-377189" algn="l">
              <a:spcBef>
                <a:spcPts val="600"/>
              </a:spcBef>
              <a:spcAft>
                <a:spcPts val="0"/>
              </a:spcAft>
              <a:buClr>
                <a:schemeClr val="lt1"/>
              </a:buClr>
              <a:buSzPts val="2340"/>
              <a:buChar char="🙶"/>
              <a:defRPr/>
            </a:lvl7pPr>
            <a:lvl8pPr marL="3657600" lvl="7" indent="-377190" algn="l">
              <a:spcBef>
                <a:spcPts val="600"/>
              </a:spcBef>
              <a:spcAft>
                <a:spcPts val="0"/>
              </a:spcAft>
              <a:buClr>
                <a:schemeClr val="lt1"/>
              </a:buClr>
              <a:buSzPts val="2340"/>
              <a:buChar char="🙶"/>
              <a:defRPr/>
            </a:lvl8pPr>
            <a:lvl9pPr marL="4114800" lvl="8" indent="-377190" algn="l">
              <a:spcBef>
                <a:spcPts val="600"/>
              </a:spcBef>
              <a:spcAft>
                <a:spcPts val="600"/>
              </a:spcAft>
              <a:buClr>
                <a:schemeClr val="lt1"/>
              </a:buClr>
              <a:buSzPts val="2340"/>
              <a:buChar char="🙶"/>
              <a:defRPr/>
            </a:lvl9pPr>
          </a:lstStyle>
          <a:p>
            <a:endParaRPr/>
          </a:p>
        </p:txBody>
      </p:sp>
      <p:sp>
        <p:nvSpPr>
          <p:cNvPr id="133" name="Google Shape;133;p24"/>
          <p:cNvSpPr txBox="1">
            <a:spLocks noGrp="1"/>
          </p:cNvSpPr>
          <p:nvPr>
            <p:ph type="dt" idx="10"/>
          </p:nvPr>
        </p:nvSpPr>
        <p:spPr>
          <a:xfrm rot="-900000">
            <a:off x="7754112" y="5888736"/>
            <a:ext cx="124358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4"/>
          <p:cNvSpPr txBox="1">
            <a:spLocks noGrp="1"/>
          </p:cNvSpPr>
          <p:nvPr>
            <p:ph type="ftr" idx="11"/>
          </p:nvPr>
        </p:nvSpPr>
        <p:spPr>
          <a:xfrm rot="-900000">
            <a:off x="4997808" y="6188244"/>
            <a:ext cx="238030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4"/>
          <p:cNvSpPr txBox="1">
            <a:spLocks noGrp="1"/>
          </p:cNvSpPr>
          <p:nvPr>
            <p:ph type="sldNum" idx="12"/>
          </p:nvPr>
        </p:nvSpPr>
        <p:spPr>
          <a:xfrm rot="-900000">
            <a:off x="7690104" y="5641848"/>
            <a:ext cx="1243584"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2400" b="0" i="0" u="none" strike="noStrike" cap="none">
                <a:solidFill>
                  <a:schemeClr val="lt1"/>
                </a:solidFill>
                <a:latin typeface="Calibri"/>
                <a:ea typeface="Calibri"/>
                <a:cs typeface="Calibri"/>
                <a:sym typeface="Calibri"/>
              </a:defRPr>
            </a:lvl1pPr>
            <a:lvl2pPr marL="0" lvl="1" indent="0" algn="l">
              <a:spcBef>
                <a:spcPts val="0"/>
              </a:spcBef>
              <a:buNone/>
              <a:defRPr sz="2400" b="0" i="0" u="none" strike="noStrike" cap="none">
                <a:solidFill>
                  <a:schemeClr val="lt1"/>
                </a:solidFill>
                <a:latin typeface="Calibri"/>
                <a:ea typeface="Calibri"/>
                <a:cs typeface="Calibri"/>
                <a:sym typeface="Calibri"/>
              </a:defRPr>
            </a:lvl2pPr>
            <a:lvl3pPr marL="0" lvl="2" indent="0" algn="l">
              <a:spcBef>
                <a:spcPts val="0"/>
              </a:spcBef>
              <a:buNone/>
              <a:defRPr sz="2400" b="0" i="0" u="none" strike="noStrike" cap="none">
                <a:solidFill>
                  <a:schemeClr val="lt1"/>
                </a:solidFill>
                <a:latin typeface="Calibri"/>
                <a:ea typeface="Calibri"/>
                <a:cs typeface="Calibri"/>
                <a:sym typeface="Calibri"/>
              </a:defRPr>
            </a:lvl3pPr>
            <a:lvl4pPr marL="0" lvl="3" indent="0" algn="l">
              <a:spcBef>
                <a:spcPts val="0"/>
              </a:spcBef>
              <a:buNone/>
              <a:defRPr sz="2400" b="0" i="0" u="none" strike="noStrike" cap="none">
                <a:solidFill>
                  <a:schemeClr val="lt1"/>
                </a:solidFill>
                <a:latin typeface="Calibri"/>
                <a:ea typeface="Calibri"/>
                <a:cs typeface="Calibri"/>
                <a:sym typeface="Calibri"/>
              </a:defRPr>
            </a:lvl4pPr>
            <a:lvl5pPr marL="0" lvl="4" indent="0" algn="l">
              <a:spcBef>
                <a:spcPts val="0"/>
              </a:spcBef>
              <a:buNone/>
              <a:defRPr sz="2400" b="0" i="0" u="none" strike="noStrike" cap="none">
                <a:solidFill>
                  <a:schemeClr val="lt1"/>
                </a:solidFill>
                <a:latin typeface="Calibri"/>
                <a:ea typeface="Calibri"/>
                <a:cs typeface="Calibri"/>
                <a:sym typeface="Calibri"/>
              </a:defRPr>
            </a:lvl5pPr>
            <a:lvl6pPr marL="0" lvl="5" indent="0" algn="l">
              <a:spcBef>
                <a:spcPts val="0"/>
              </a:spcBef>
              <a:buNone/>
              <a:defRPr sz="2400" b="0" i="0" u="none" strike="noStrike" cap="none">
                <a:solidFill>
                  <a:schemeClr val="lt1"/>
                </a:solidFill>
                <a:latin typeface="Calibri"/>
                <a:ea typeface="Calibri"/>
                <a:cs typeface="Calibri"/>
                <a:sym typeface="Calibri"/>
              </a:defRPr>
            </a:lvl6pPr>
            <a:lvl7pPr marL="0" lvl="6" indent="0" algn="l">
              <a:spcBef>
                <a:spcPts val="0"/>
              </a:spcBef>
              <a:buNone/>
              <a:defRPr sz="2400" b="0" i="0" u="none" strike="noStrike" cap="none">
                <a:solidFill>
                  <a:schemeClr val="lt1"/>
                </a:solidFill>
                <a:latin typeface="Calibri"/>
                <a:ea typeface="Calibri"/>
                <a:cs typeface="Calibri"/>
                <a:sym typeface="Calibri"/>
              </a:defRPr>
            </a:lvl7pPr>
            <a:lvl8pPr marL="0" lvl="7" indent="0" algn="l">
              <a:spcBef>
                <a:spcPts val="0"/>
              </a:spcBef>
              <a:buNone/>
              <a:defRPr sz="2400" b="0" i="0" u="none" strike="noStrike" cap="none">
                <a:solidFill>
                  <a:schemeClr val="lt1"/>
                </a:solidFill>
                <a:latin typeface="Calibri"/>
                <a:ea typeface="Calibri"/>
                <a:cs typeface="Calibri"/>
                <a:sym typeface="Calibri"/>
              </a:defRPr>
            </a:lvl8pPr>
            <a:lvl9pPr marL="0" lvl="8" indent="0" algn="l">
              <a:spcBef>
                <a:spcPts val="0"/>
              </a:spcBef>
              <a:buNone/>
              <a:defRPr sz="24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4"/>
          <p:cNvSpPr/>
          <p:nvPr/>
        </p:nvSpPr>
        <p:spPr>
          <a:xfrm rot="907748">
            <a:off x="-865440" y="850599"/>
            <a:ext cx="3615441" cy="6151724"/>
          </a:xfrm>
          <a:custGeom>
            <a:avLst/>
            <a:gdLst/>
            <a:ahLst/>
            <a:cxnLst/>
            <a:rect l="l" t="t" r="r" b="b"/>
            <a:pathLst>
              <a:path w="3615441" h="6151724" extrusionOk="0">
                <a:moveTo>
                  <a:pt x="0" y="0"/>
                </a:moveTo>
                <a:lnTo>
                  <a:pt x="3533351" y="0"/>
                </a:lnTo>
                <a:cubicBezTo>
                  <a:pt x="3578688" y="0"/>
                  <a:pt x="3615441" y="36753"/>
                  <a:pt x="3615441" y="82090"/>
                </a:cubicBezTo>
                <a:lnTo>
                  <a:pt x="3615441" y="5623909"/>
                </a:lnTo>
                <a:lnTo>
                  <a:pt x="1663219" y="6151724"/>
                </a:lnTo>
                <a:close/>
              </a:path>
            </a:pathLst>
          </a:custGeom>
          <a:solidFill>
            <a:schemeClr val="dk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14"/>
          <p:cNvSpPr/>
          <p:nvPr/>
        </p:nvSpPr>
        <p:spPr>
          <a:xfrm rot="907748">
            <a:off x="17749" y="-511509"/>
            <a:ext cx="3735394" cy="1387781"/>
          </a:xfrm>
          <a:custGeom>
            <a:avLst/>
            <a:gdLst/>
            <a:ahLst/>
            <a:cxnLst/>
            <a:rect l="l" t="t" r="r" b="b"/>
            <a:pathLst>
              <a:path w="3735394" h="1387781" extrusionOk="0">
                <a:moveTo>
                  <a:pt x="0" y="1009924"/>
                </a:moveTo>
                <a:lnTo>
                  <a:pt x="3735394" y="0"/>
                </a:lnTo>
                <a:lnTo>
                  <a:pt x="3735394" y="1305691"/>
                </a:lnTo>
                <a:cubicBezTo>
                  <a:pt x="3735394" y="1351028"/>
                  <a:pt x="3698641" y="1387781"/>
                  <a:pt x="3653304" y="1387781"/>
                </a:cubicBezTo>
                <a:lnTo>
                  <a:pt x="102160" y="1387781"/>
                </a:lnTo>
                <a:close/>
              </a:path>
            </a:pathLst>
          </a:custGeom>
          <a:solidFill>
            <a:schemeClr val="dk1">
              <a:alpha val="3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14"/>
          <p:cNvSpPr/>
          <p:nvPr/>
        </p:nvSpPr>
        <p:spPr>
          <a:xfrm rot="907748">
            <a:off x="2146801" y="6590199"/>
            <a:ext cx="1981025" cy="535602"/>
          </a:xfrm>
          <a:custGeom>
            <a:avLst/>
            <a:gdLst/>
            <a:ahLst/>
            <a:cxnLst/>
            <a:rect l="l" t="t" r="r" b="b"/>
            <a:pathLst>
              <a:path w="1981025" h="535602" extrusionOk="0">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14"/>
          <p:cNvSpPr/>
          <p:nvPr/>
        </p:nvSpPr>
        <p:spPr>
          <a:xfrm rot="907748">
            <a:off x="3185141" y="-553633"/>
            <a:ext cx="6782931" cy="7826540"/>
          </a:xfrm>
          <a:custGeom>
            <a:avLst/>
            <a:gdLst/>
            <a:ahLst/>
            <a:cxnLst/>
            <a:rect l="l" t="t" r="r" b="b"/>
            <a:pathLst>
              <a:path w="6782931" h="7826540" extrusionOk="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dk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14"/>
          <p:cNvSpPr txBox="1">
            <a:spLocks noGrp="1"/>
          </p:cNvSpPr>
          <p:nvPr>
            <p:ph type="title"/>
          </p:nvPr>
        </p:nvSpPr>
        <p:spPr>
          <a:xfrm rot="-4500000">
            <a:off x="-633894" y="2921988"/>
            <a:ext cx="5064953" cy="1695631"/>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body" idx="1"/>
          </p:nvPr>
        </p:nvSpPr>
        <p:spPr>
          <a:xfrm rot="900000">
            <a:off x="3479028" y="959716"/>
            <a:ext cx="4658735" cy="5077623"/>
          </a:xfrm>
          <a:prstGeom prst="rect">
            <a:avLst/>
          </a:prstGeom>
          <a:noFill/>
          <a:ln>
            <a:noFill/>
          </a:ln>
        </p:spPr>
        <p:txBody>
          <a:bodyPr spcFirstLastPara="1" wrap="square" lIns="91425" tIns="45700" rIns="91425" bIns="45700" anchor="ctr" anchorCtr="0">
            <a:normAutofit/>
          </a:bodyPr>
          <a:lstStyle>
            <a:lvl1pPr marL="457200" lvl="0" indent="-411480" algn="l">
              <a:spcBef>
                <a:spcPts val="360"/>
              </a:spcBef>
              <a:spcAft>
                <a:spcPts val="0"/>
              </a:spcAft>
              <a:buClr>
                <a:schemeClr val="lt1"/>
              </a:buClr>
              <a:buSzPts val="2880"/>
              <a:buChar char="🙶"/>
              <a:defRPr/>
            </a:lvl1pPr>
            <a:lvl2pPr marL="914400" lvl="1" indent="-411480" algn="l">
              <a:spcBef>
                <a:spcPts val="600"/>
              </a:spcBef>
              <a:spcAft>
                <a:spcPts val="0"/>
              </a:spcAft>
              <a:buClr>
                <a:schemeClr val="lt1"/>
              </a:buClr>
              <a:buSzPts val="2880"/>
              <a:buChar char="🙶"/>
              <a:defRPr/>
            </a:lvl2pPr>
            <a:lvl3pPr marL="1371600" lvl="2" indent="-411480" algn="l">
              <a:spcBef>
                <a:spcPts val="600"/>
              </a:spcBef>
              <a:spcAft>
                <a:spcPts val="0"/>
              </a:spcAft>
              <a:buClr>
                <a:schemeClr val="lt1"/>
              </a:buClr>
              <a:buSzPts val="2880"/>
              <a:buChar char="🙶"/>
              <a:defRPr/>
            </a:lvl3pPr>
            <a:lvl4pPr marL="1828800" lvl="3" indent="-411480" algn="l">
              <a:spcBef>
                <a:spcPts val="600"/>
              </a:spcBef>
              <a:spcAft>
                <a:spcPts val="0"/>
              </a:spcAft>
              <a:buClr>
                <a:schemeClr val="lt1"/>
              </a:buClr>
              <a:buSzPts val="2880"/>
              <a:buChar char="🙶"/>
              <a:defRPr/>
            </a:lvl4pPr>
            <a:lvl5pPr marL="2286000" lvl="4" indent="-411479" algn="l">
              <a:spcBef>
                <a:spcPts val="600"/>
              </a:spcBef>
              <a:spcAft>
                <a:spcPts val="0"/>
              </a:spcAft>
              <a:buClr>
                <a:schemeClr val="lt1"/>
              </a:buClr>
              <a:buSzPts val="2880"/>
              <a:buChar char="🙶"/>
              <a:defRPr/>
            </a:lvl5pPr>
            <a:lvl6pPr marL="2743200" lvl="5" indent="-377189" algn="l">
              <a:spcBef>
                <a:spcPts val="600"/>
              </a:spcBef>
              <a:spcAft>
                <a:spcPts val="0"/>
              </a:spcAft>
              <a:buClr>
                <a:schemeClr val="lt1"/>
              </a:buClr>
              <a:buSzPts val="2340"/>
              <a:buChar char="🙶"/>
              <a:defRPr/>
            </a:lvl6pPr>
            <a:lvl7pPr marL="3200400" lvl="6" indent="-377189" algn="l">
              <a:spcBef>
                <a:spcPts val="600"/>
              </a:spcBef>
              <a:spcAft>
                <a:spcPts val="0"/>
              </a:spcAft>
              <a:buClr>
                <a:schemeClr val="lt1"/>
              </a:buClr>
              <a:buSzPts val="2340"/>
              <a:buChar char="🙶"/>
              <a:defRPr/>
            </a:lvl7pPr>
            <a:lvl8pPr marL="3657600" lvl="7" indent="-377190" algn="l">
              <a:spcBef>
                <a:spcPts val="600"/>
              </a:spcBef>
              <a:spcAft>
                <a:spcPts val="0"/>
              </a:spcAft>
              <a:buClr>
                <a:schemeClr val="lt1"/>
              </a:buClr>
              <a:buSzPts val="2340"/>
              <a:buChar char="🙶"/>
              <a:defRPr/>
            </a:lvl8pPr>
            <a:lvl9pPr marL="4114800" lvl="8" indent="-377190" algn="l">
              <a:spcBef>
                <a:spcPts val="600"/>
              </a:spcBef>
              <a:spcAft>
                <a:spcPts val="600"/>
              </a:spcAft>
              <a:buClr>
                <a:schemeClr val="lt1"/>
              </a:buClr>
              <a:buSzPts val="2340"/>
              <a:buChar char="🙶"/>
              <a:defRPr/>
            </a:lvl9pPr>
          </a:lstStyle>
          <a:p>
            <a:endParaRPr/>
          </a:p>
        </p:txBody>
      </p:sp>
      <p:sp>
        <p:nvSpPr>
          <p:cNvPr id="30" name="Google Shape;30;p14"/>
          <p:cNvSpPr txBox="1">
            <a:spLocks noGrp="1"/>
          </p:cNvSpPr>
          <p:nvPr>
            <p:ph type="dt" idx="10"/>
          </p:nvPr>
        </p:nvSpPr>
        <p:spPr>
          <a:xfrm rot="900000">
            <a:off x="1690988" y="608314"/>
            <a:ext cx="178935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rot="900000">
            <a:off x="3103620" y="6177546"/>
            <a:ext cx="239223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rot="900000">
            <a:off x="1265370" y="300797"/>
            <a:ext cx="22873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5"/>
          <p:cNvSpPr/>
          <p:nvPr/>
        </p:nvSpPr>
        <p:spPr>
          <a:xfrm rot="900000">
            <a:off x="-57216" y="-1017685"/>
            <a:ext cx="7411427" cy="3438177"/>
          </a:xfrm>
          <a:custGeom>
            <a:avLst/>
            <a:gdLst/>
            <a:ahLst/>
            <a:cxnLst/>
            <a:rect l="l" t="t" r="r" b="b"/>
            <a:pathLst>
              <a:path w="7411427" h="3438177" extrusionOk="0">
                <a:moveTo>
                  <a:pt x="0" y="1985886"/>
                </a:moveTo>
                <a:lnTo>
                  <a:pt x="7411427" y="0"/>
                </a:lnTo>
                <a:lnTo>
                  <a:pt x="7411427" y="3356087"/>
                </a:lnTo>
                <a:cubicBezTo>
                  <a:pt x="7411427" y="3401424"/>
                  <a:pt x="7374674" y="3438177"/>
                  <a:pt x="7329337" y="3438177"/>
                </a:cubicBezTo>
                <a:lnTo>
                  <a:pt x="389140" y="3438177"/>
                </a:ln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35;p15"/>
          <p:cNvSpPr/>
          <p:nvPr/>
        </p:nvSpPr>
        <p:spPr>
          <a:xfrm rot="900000">
            <a:off x="-776641" y="2417820"/>
            <a:ext cx="6998365" cy="5080081"/>
          </a:xfrm>
          <a:custGeom>
            <a:avLst/>
            <a:gdLst/>
            <a:ahLst/>
            <a:cxnLst/>
            <a:rect l="l" t="t" r="r" b="b"/>
            <a:pathLst>
              <a:path w="6998365" h="5080081" extrusionOk="0">
                <a:moveTo>
                  <a:pt x="0" y="0"/>
                </a:moveTo>
                <a:lnTo>
                  <a:pt x="6916275" y="0"/>
                </a:lnTo>
                <a:cubicBezTo>
                  <a:pt x="6961612" y="0"/>
                  <a:pt x="6998365" y="36753"/>
                  <a:pt x="6998365" y="82090"/>
                </a:cubicBezTo>
                <a:lnTo>
                  <a:pt x="6998365" y="3569608"/>
                </a:lnTo>
                <a:lnTo>
                  <a:pt x="1361203" y="5080081"/>
                </a:lnTo>
                <a:close/>
              </a:path>
            </a:pathLst>
          </a:custGeom>
          <a:solidFill>
            <a:schemeClr val="dk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15"/>
          <p:cNvSpPr/>
          <p:nvPr/>
        </p:nvSpPr>
        <p:spPr>
          <a:xfrm rot="900000">
            <a:off x="6338067" y="3775812"/>
            <a:ext cx="3102275" cy="3544033"/>
          </a:xfrm>
          <a:custGeom>
            <a:avLst/>
            <a:gdLst/>
            <a:ahLst/>
            <a:cxnLst/>
            <a:rect l="l" t="t" r="r" b="b"/>
            <a:pathLst>
              <a:path w="3102275" h="3544033" extrusionOk="0">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dk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15"/>
          <p:cNvSpPr/>
          <p:nvPr/>
        </p:nvSpPr>
        <p:spPr>
          <a:xfrm rot="900000">
            <a:off x="7327879" y="-104312"/>
            <a:ext cx="2350627" cy="3820866"/>
          </a:xfrm>
          <a:custGeom>
            <a:avLst/>
            <a:gdLst/>
            <a:ahLst/>
            <a:cxnLst/>
            <a:rect l="l" t="t" r="r" b="b"/>
            <a:pathLst>
              <a:path w="2350627" h="3820866" extrusionOk="0">
                <a:moveTo>
                  <a:pt x="1" y="355523"/>
                </a:moveTo>
                <a:lnTo>
                  <a:pt x="1326829" y="0"/>
                </a:lnTo>
                <a:lnTo>
                  <a:pt x="2350627" y="3820866"/>
                </a:lnTo>
                <a:lnTo>
                  <a:pt x="82091" y="3820866"/>
                </a:lnTo>
                <a:cubicBezTo>
                  <a:pt x="36754" y="3820866"/>
                  <a:pt x="1" y="3784113"/>
                  <a:pt x="0" y="3738776"/>
                </a:cubicBezTo>
                <a:close/>
              </a:path>
            </a:pathLst>
          </a:custGeom>
          <a:solidFill>
            <a:schemeClr val="dk1">
              <a:alpha val="3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15"/>
          <p:cNvSpPr txBox="1">
            <a:spLocks noGrp="1"/>
          </p:cNvSpPr>
          <p:nvPr>
            <p:ph type="title"/>
          </p:nvPr>
        </p:nvSpPr>
        <p:spPr>
          <a:xfrm rot="900000">
            <a:off x="534986" y="2921829"/>
            <a:ext cx="5690855" cy="157068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lt1"/>
              </a:buClr>
              <a:buSzPts val="4800"/>
              <a:buFont typeface="Cambria"/>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body" idx="1"/>
          </p:nvPr>
        </p:nvSpPr>
        <p:spPr>
          <a:xfrm rot="900000">
            <a:off x="537849" y="4494201"/>
            <a:ext cx="5271544" cy="1500187"/>
          </a:xfrm>
          <a:prstGeom prst="rect">
            <a:avLst/>
          </a:prstGeom>
          <a:noFill/>
          <a:ln>
            <a:noFill/>
          </a:ln>
        </p:spPr>
        <p:txBody>
          <a:bodyPr spcFirstLastPara="1" wrap="square" lIns="91425" tIns="45700" rIns="91425" bIns="45700" anchor="t" anchorCtr="0">
            <a:normAutofit/>
          </a:bodyPr>
          <a:lstStyle>
            <a:lvl1pPr marL="457200" lvl="0" indent="-228600" algn="r">
              <a:spcBef>
                <a:spcPts val="480"/>
              </a:spcBef>
              <a:spcAft>
                <a:spcPts val="0"/>
              </a:spcAft>
              <a:buClr>
                <a:schemeClr val="lt1"/>
              </a:buClr>
              <a:buSzPts val="3840"/>
              <a:buNone/>
              <a:defRPr sz="2400">
                <a:solidFill>
                  <a:schemeClr val="lt1"/>
                </a:solidFill>
              </a:defRPr>
            </a:lvl1pPr>
            <a:lvl2pPr marL="914400" lvl="1" indent="-228600" algn="l">
              <a:spcBef>
                <a:spcPts val="600"/>
              </a:spcBef>
              <a:spcAft>
                <a:spcPts val="0"/>
              </a:spcAft>
              <a:buClr>
                <a:schemeClr val="lt1"/>
              </a:buClr>
              <a:buSzPts val="2880"/>
              <a:buNone/>
              <a:defRPr sz="1800">
                <a:solidFill>
                  <a:schemeClr val="lt1"/>
                </a:solidFill>
              </a:defRPr>
            </a:lvl2pPr>
            <a:lvl3pPr marL="1371600" lvl="2" indent="-228600" algn="l">
              <a:spcBef>
                <a:spcPts val="600"/>
              </a:spcBef>
              <a:spcAft>
                <a:spcPts val="0"/>
              </a:spcAft>
              <a:buClr>
                <a:schemeClr val="lt1"/>
              </a:buClr>
              <a:buSzPts val="2560"/>
              <a:buNone/>
              <a:defRPr sz="1600">
                <a:solidFill>
                  <a:schemeClr val="lt1"/>
                </a:solidFill>
              </a:defRPr>
            </a:lvl3pPr>
            <a:lvl4pPr marL="1828800" lvl="3" indent="-228600" algn="l">
              <a:spcBef>
                <a:spcPts val="600"/>
              </a:spcBef>
              <a:spcAft>
                <a:spcPts val="0"/>
              </a:spcAft>
              <a:buClr>
                <a:schemeClr val="lt1"/>
              </a:buClr>
              <a:buSzPts val="2240"/>
              <a:buNone/>
              <a:defRPr sz="1400">
                <a:solidFill>
                  <a:schemeClr val="lt1"/>
                </a:solidFill>
              </a:defRPr>
            </a:lvl4pPr>
            <a:lvl5pPr marL="2286000" lvl="4" indent="-228600" algn="l">
              <a:spcBef>
                <a:spcPts val="600"/>
              </a:spcBef>
              <a:spcAft>
                <a:spcPts val="0"/>
              </a:spcAft>
              <a:buClr>
                <a:schemeClr val="lt1"/>
              </a:buClr>
              <a:buSzPts val="2240"/>
              <a:buNone/>
              <a:defRPr sz="1400">
                <a:solidFill>
                  <a:schemeClr val="lt1"/>
                </a:solidFill>
              </a:defRPr>
            </a:lvl5pPr>
            <a:lvl6pPr marL="2743200" lvl="5" indent="-228600" algn="l">
              <a:spcBef>
                <a:spcPts val="600"/>
              </a:spcBef>
              <a:spcAft>
                <a:spcPts val="0"/>
              </a:spcAft>
              <a:buClr>
                <a:schemeClr val="lt1"/>
              </a:buClr>
              <a:buSzPts val="1820"/>
              <a:buNone/>
              <a:defRPr sz="1400">
                <a:solidFill>
                  <a:schemeClr val="lt1"/>
                </a:solidFill>
              </a:defRPr>
            </a:lvl6pPr>
            <a:lvl7pPr marL="3200400" lvl="6" indent="-228600" algn="l">
              <a:spcBef>
                <a:spcPts val="600"/>
              </a:spcBef>
              <a:spcAft>
                <a:spcPts val="0"/>
              </a:spcAft>
              <a:buClr>
                <a:schemeClr val="lt1"/>
              </a:buClr>
              <a:buSzPts val="1820"/>
              <a:buNone/>
              <a:defRPr sz="1400">
                <a:solidFill>
                  <a:schemeClr val="lt1"/>
                </a:solidFill>
              </a:defRPr>
            </a:lvl7pPr>
            <a:lvl8pPr marL="3657600" lvl="7" indent="-228600" algn="l">
              <a:spcBef>
                <a:spcPts val="600"/>
              </a:spcBef>
              <a:spcAft>
                <a:spcPts val="0"/>
              </a:spcAft>
              <a:buClr>
                <a:schemeClr val="lt1"/>
              </a:buClr>
              <a:buSzPts val="1820"/>
              <a:buNone/>
              <a:defRPr sz="1400">
                <a:solidFill>
                  <a:schemeClr val="lt1"/>
                </a:solidFill>
              </a:defRPr>
            </a:lvl8pPr>
            <a:lvl9pPr marL="4114800" lvl="8" indent="-228600" algn="l">
              <a:spcBef>
                <a:spcPts val="600"/>
              </a:spcBef>
              <a:spcAft>
                <a:spcPts val="600"/>
              </a:spcAft>
              <a:buClr>
                <a:schemeClr val="lt1"/>
              </a:buClr>
              <a:buSzPts val="1820"/>
              <a:buNone/>
              <a:defRPr sz="1400">
                <a:solidFill>
                  <a:schemeClr val="lt1"/>
                </a:solidFill>
              </a:defRPr>
            </a:lvl9pPr>
          </a:lstStyle>
          <a:p>
            <a:endParaRPr/>
          </a:p>
        </p:txBody>
      </p:sp>
      <p:sp>
        <p:nvSpPr>
          <p:cNvPr id="40" name="Google Shape;40;p15"/>
          <p:cNvSpPr txBox="1">
            <a:spLocks noGrp="1"/>
          </p:cNvSpPr>
          <p:nvPr>
            <p:ph type="dt" idx="10"/>
          </p:nvPr>
        </p:nvSpPr>
        <p:spPr>
          <a:xfrm rot="900000">
            <a:off x="6878368" y="3761385"/>
            <a:ext cx="1524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5"/>
          <p:cNvSpPr txBox="1">
            <a:spLocks noGrp="1"/>
          </p:cNvSpPr>
          <p:nvPr>
            <p:ph type="ftr" idx="11"/>
          </p:nvPr>
        </p:nvSpPr>
        <p:spPr>
          <a:xfrm rot="900000">
            <a:off x="7056965" y="3170795"/>
            <a:ext cx="192630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5"/>
          <p:cNvSpPr txBox="1">
            <a:spLocks noGrp="1"/>
          </p:cNvSpPr>
          <p:nvPr>
            <p:ph type="sldNum" idx="12"/>
          </p:nvPr>
        </p:nvSpPr>
        <p:spPr>
          <a:xfrm rot="900000" flipH="1">
            <a:off x="7176363" y="2661157"/>
            <a:ext cx="68397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2400" b="0" i="0" u="none" strike="noStrike" cap="none">
                <a:solidFill>
                  <a:schemeClr val="lt1"/>
                </a:solidFill>
                <a:latin typeface="Calibri"/>
                <a:ea typeface="Calibri"/>
                <a:cs typeface="Calibri"/>
                <a:sym typeface="Calibri"/>
              </a:defRPr>
            </a:lvl1pPr>
            <a:lvl2pPr marL="0" lvl="1" indent="0" algn="l">
              <a:spcBef>
                <a:spcPts val="0"/>
              </a:spcBef>
              <a:buNone/>
              <a:defRPr sz="2400" b="0" i="0" u="none" strike="noStrike" cap="none">
                <a:solidFill>
                  <a:schemeClr val="lt1"/>
                </a:solidFill>
                <a:latin typeface="Calibri"/>
                <a:ea typeface="Calibri"/>
                <a:cs typeface="Calibri"/>
                <a:sym typeface="Calibri"/>
              </a:defRPr>
            </a:lvl2pPr>
            <a:lvl3pPr marL="0" lvl="2" indent="0" algn="l">
              <a:spcBef>
                <a:spcPts val="0"/>
              </a:spcBef>
              <a:buNone/>
              <a:defRPr sz="2400" b="0" i="0" u="none" strike="noStrike" cap="none">
                <a:solidFill>
                  <a:schemeClr val="lt1"/>
                </a:solidFill>
                <a:latin typeface="Calibri"/>
                <a:ea typeface="Calibri"/>
                <a:cs typeface="Calibri"/>
                <a:sym typeface="Calibri"/>
              </a:defRPr>
            </a:lvl3pPr>
            <a:lvl4pPr marL="0" lvl="3" indent="0" algn="l">
              <a:spcBef>
                <a:spcPts val="0"/>
              </a:spcBef>
              <a:buNone/>
              <a:defRPr sz="2400" b="0" i="0" u="none" strike="noStrike" cap="none">
                <a:solidFill>
                  <a:schemeClr val="lt1"/>
                </a:solidFill>
                <a:latin typeface="Calibri"/>
                <a:ea typeface="Calibri"/>
                <a:cs typeface="Calibri"/>
                <a:sym typeface="Calibri"/>
              </a:defRPr>
            </a:lvl4pPr>
            <a:lvl5pPr marL="0" lvl="4" indent="0" algn="l">
              <a:spcBef>
                <a:spcPts val="0"/>
              </a:spcBef>
              <a:buNone/>
              <a:defRPr sz="2400" b="0" i="0" u="none" strike="noStrike" cap="none">
                <a:solidFill>
                  <a:schemeClr val="lt1"/>
                </a:solidFill>
                <a:latin typeface="Calibri"/>
                <a:ea typeface="Calibri"/>
                <a:cs typeface="Calibri"/>
                <a:sym typeface="Calibri"/>
              </a:defRPr>
            </a:lvl5pPr>
            <a:lvl6pPr marL="0" lvl="5" indent="0" algn="l">
              <a:spcBef>
                <a:spcPts val="0"/>
              </a:spcBef>
              <a:buNone/>
              <a:defRPr sz="2400" b="0" i="0" u="none" strike="noStrike" cap="none">
                <a:solidFill>
                  <a:schemeClr val="lt1"/>
                </a:solidFill>
                <a:latin typeface="Calibri"/>
                <a:ea typeface="Calibri"/>
                <a:cs typeface="Calibri"/>
                <a:sym typeface="Calibri"/>
              </a:defRPr>
            </a:lvl6pPr>
            <a:lvl7pPr marL="0" lvl="6" indent="0" algn="l">
              <a:spcBef>
                <a:spcPts val="0"/>
              </a:spcBef>
              <a:buNone/>
              <a:defRPr sz="2400" b="0" i="0" u="none" strike="noStrike" cap="none">
                <a:solidFill>
                  <a:schemeClr val="lt1"/>
                </a:solidFill>
                <a:latin typeface="Calibri"/>
                <a:ea typeface="Calibri"/>
                <a:cs typeface="Calibri"/>
                <a:sym typeface="Calibri"/>
              </a:defRPr>
            </a:lvl7pPr>
            <a:lvl8pPr marL="0" lvl="7" indent="0" algn="l">
              <a:spcBef>
                <a:spcPts val="0"/>
              </a:spcBef>
              <a:buNone/>
              <a:defRPr sz="2400" b="0" i="0" u="none" strike="noStrike" cap="none">
                <a:solidFill>
                  <a:schemeClr val="lt1"/>
                </a:solidFill>
                <a:latin typeface="Calibri"/>
                <a:ea typeface="Calibri"/>
                <a:cs typeface="Calibri"/>
                <a:sym typeface="Calibri"/>
              </a:defRPr>
            </a:lvl8pPr>
            <a:lvl9pPr marL="0" lvl="8" indent="0" algn="l">
              <a:spcBef>
                <a:spcPts val="0"/>
              </a:spcBef>
              <a:buNone/>
              <a:defRPr sz="24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3"/>
        <p:cNvGrpSpPr/>
        <p:nvPr/>
      </p:nvGrpSpPr>
      <p:grpSpPr>
        <a:xfrm>
          <a:off x="0" y="0"/>
          <a:ext cx="0" cy="0"/>
          <a:chOff x="0" y="0"/>
          <a:chExt cx="0" cy="0"/>
        </a:xfrm>
      </p:grpSpPr>
      <p:sp>
        <p:nvSpPr>
          <p:cNvPr id="44" name="Google Shape;44;p16"/>
          <p:cNvSpPr/>
          <p:nvPr/>
        </p:nvSpPr>
        <p:spPr>
          <a:xfrm rot="-892252">
            <a:off x="-617539" y="-652551"/>
            <a:ext cx="6664606" cy="3942692"/>
          </a:xfrm>
          <a:custGeom>
            <a:avLst/>
            <a:gdLst/>
            <a:ahLst/>
            <a:cxnLst/>
            <a:rect l="l" t="t" r="r" b="b"/>
            <a:pathLst>
              <a:path w="6664606" h="3942692" extrusionOk="0">
                <a:moveTo>
                  <a:pt x="1046923" y="0"/>
                </a:moveTo>
                <a:lnTo>
                  <a:pt x="6664606" y="1491692"/>
                </a:lnTo>
                <a:lnTo>
                  <a:pt x="6664606" y="3860602"/>
                </a:lnTo>
                <a:cubicBezTo>
                  <a:pt x="6664606" y="3905939"/>
                  <a:pt x="6627853" y="3942692"/>
                  <a:pt x="6582516" y="3942692"/>
                </a:cubicBezTo>
                <a:lnTo>
                  <a:pt x="0" y="3942692"/>
                </a:lnTo>
                <a:close/>
              </a:path>
            </a:pathLst>
          </a:custGeom>
          <a:solidFill>
            <a:schemeClr val="dk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16"/>
          <p:cNvSpPr/>
          <p:nvPr/>
        </p:nvSpPr>
        <p:spPr>
          <a:xfrm rot="-892252">
            <a:off x="6168153" y="-441831"/>
            <a:ext cx="3126510" cy="2426476"/>
          </a:xfrm>
          <a:custGeom>
            <a:avLst/>
            <a:gdLst/>
            <a:ahLst/>
            <a:cxnLst/>
            <a:rect l="l" t="t" r="r" b="b"/>
            <a:pathLst>
              <a:path w="3126510" h="2426476" extrusionOk="0">
                <a:moveTo>
                  <a:pt x="0" y="0"/>
                </a:moveTo>
                <a:lnTo>
                  <a:pt x="3126510" y="830198"/>
                </a:lnTo>
                <a:lnTo>
                  <a:pt x="2702642" y="2426476"/>
                </a:lnTo>
                <a:lnTo>
                  <a:pt x="82091" y="2426476"/>
                </a:lnTo>
                <a:cubicBezTo>
                  <a:pt x="36754" y="2426475"/>
                  <a:pt x="1" y="2389722"/>
                  <a:pt x="1" y="2344385"/>
                </a:cubicBezTo>
                <a:close/>
              </a:path>
            </a:pathLst>
          </a:custGeom>
          <a:solidFill>
            <a:schemeClr val="dk1">
              <a:alpha val="3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 name="Google Shape;46;p16"/>
          <p:cNvSpPr/>
          <p:nvPr/>
        </p:nvSpPr>
        <p:spPr>
          <a:xfrm rot="-892252">
            <a:off x="7144098" y="2001564"/>
            <a:ext cx="2679455" cy="4946037"/>
          </a:xfrm>
          <a:custGeom>
            <a:avLst/>
            <a:gdLst/>
            <a:ahLst/>
            <a:cxnLst/>
            <a:rect l="l" t="t" r="r" b="b"/>
            <a:pathLst>
              <a:path w="2679455" h="4946037" extrusionOk="0">
                <a:moveTo>
                  <a:pt x="2679455" y="0"/>
                </a:moveTo>
                <a:lnTo>
                  <a:pt x="1366108" y="4946037"/>
                </a:lnTo>
                <a:lnTo>
                  <a:pt x="0" y="4583288"/>
                </a:lnTo>
                <a:lnTo>
                  <a:pt x="0" y="82090"/>
                </a:lnTo>
                <a:cubicBezTo>
                  <a:pt x="0" y="36753"/>
                  <a:pt x="36753" y="0"/>
                  <a:pt x="82090" y="0"/>
                </a:cubicBezTo>
                <a:close/>
              </a:path>
            </a:pathLst>
          </a:custGeom>
          <a:solidFill>
            <a:schemeClr val="dk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 name="Google Shape;47;p16"/>
          <p:cNvSpPr/>
          <p:nvPr/>
        </p:nvSpPr>
        <p:spPr>
          <a:xfrm rot="-892252">
            <a:off x="-205621" y="3323292"/>
            <a:ext cx="7378073" cy="4557796"/>
          </a:xfrm>
          <a:custGeom>
            <a:avLst/>
            <a:gdLst/>
            <a:ahLst/>
            <a:cxnLst/>
            <a:rect l="l" t="t" r="r" b="b"/>
            <a:pathLst>
              <a:path w="7378073" h="4557796" extrusionOk="0">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dk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8" name="Google Shape;48;p16"/>
          <p:cNvSpPr txBox="1">
            <a:spLocks noGrp="1"/>
          </p:cNvSpPr>
          <p:nvPr>
            <p:ph type="ctrTitle"/>
          </p:nvPr>
        </p:nvSpPr>
        <p:spPr>
          <a:xfrm rot="-900000">
            <a:off x="547834" y="3632676"/>
            <a:ext cx="5985159" cy="1606102"/>
          </a:xfrm>
          <a:prstGeom prst="rect">
            <a:avLst/>
          </a:prstGeom>
          <a:noFill/>
          <a:ln>
            <a:noFill/>
          </a:ln>
        </p:spPr>
        <p:txBody>
          <a:bodyPr spcFirstLastPara="1" wrap="square" lIns="91425" tIns="45700" rIns="91425" bIns="45700" anchor="b" anchorCtr="0">
            <a:normAutofit/>
          </a:bodyPr>
          <a:lstStyle>
            <a:lvl1pPr lvl="0" algn="r">
              <a:lnSpc>
                <a:spcPct val="100000"/>
              </a:lnSpc>
              <a:spcBef>
                <a:spcPts val="0"/>
              </a:spcBef>
              <a:spcAft>
                <a:spcPts val="0"/>
              </a:spcAft>
              <a:buClr>
                <a:schemeClr val="lt1"/>
              </a:buClr>
              <a:buSzPts val="6000"/>
              <a:buFont typeface="Cambria"/>
              <a:buNone/>
              <a:defRPr sz="6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6"/>
          <p:cNvSpPr txBox="1">
            <a:spLocks noGrp="1"/>
          </p:cNvSpPr>
          <p:nvPr>
            <p:ph type="subTitle" idx="1"/>
          </p:nvPr>
        </p:nvSpPr>
        <p:spPr>
          <a:xfrm rot="-900000">
            <a:off x="2201145" y="5027230"/>
            <a:ext cx="4655297" cy="1128495"/>
          </a:xfrm>
          <a:prstGeom prst="rect">
            <a:avLst/>
          </a:prstGeom>
          <a:noFill/>
          <a:ln>
            <a:noFill/>
          </a:ln>
        </p:spPr>
        <p:txBody>
          <a:bodyPr spcFirstLastPara="1" wrap="square" lIns="91425" tIns="45700" rIns="91425" bIns="45700" anchor="t" anchorCtr="0">
            <a:normAutofit/>
          </a:bodyPr>
          <a:lstStyle>
            <a:lvl1pPr lvl="0" algn="r">
              <a:spcBef>
                <a:spcPts val="480"/>
              </a:spcBef>
              <a:spcAft>
                <a:spcPts val="0"/>
              </a:spcAft>
              <a:buClr>
                <a:schemeClr val="lt1"/>
              </a:buClr>
              <a:buSzPts val="3840"/>
              <a:buNone/>
              <a:defRPr sz="2400">
                <a:solidFill>
                  <a:schemeClr val="lt1"/>
                </a:solidFill>
              </a:defRPr>
            </a:lvl1pPr>
            <a:lvl2pPr lvl="1" algn="ctr">
              <a:spcBef>
                <a:spcPts val="600"/>
              </a:spcBef>
              <a:spcAft>
                <a:spcPts val="0"/>
              </a:spcAft>
              <a:buClr>
                <a:schemeClr val="lt1"/>
              </a:buClr>
              <a:buSzPts val="3840"/>
              <a:buNone/>
              <a:defRPr>
                <a:solidFill>
                  <a:schemeClr val="lt1"/>
                </a:solidFill>
              </a:defRPr>
            </a:lvl2pPr>
            <a:lvl3pPr lvl="2" algn="ctr">
              <a:spcBef>
                <a:spcPts val="600"/>
              </a:spcBef>
              <a:spcAft>
                <a:spcPts val="0"/>
              </a:spcAft>
              <a:buClr>
                <a:schemeClr val="lt1"/>
              </a:buClr>
              <a:buSzPts val="3200"/>
              <a:buNone/>
              <a:defRPr>
                <a:solidFill>
                  <a:schemeClr val="lt1"/>
                </a:solidFill>
              </a:defRPr>
            </a:lvl3pPr>
            <a:lvl4pPr lvl="3" algn="ctr">
              <a:spcBef>
                <a:spcPts val="600"/>
              </a:spcBef>
              <a:spcAft>
                <a:spcPts val="0"/>
              </a:spcAft>
              <a:buClr>
                <a:schemeClr val="lt1"/>
              </a:buClr>
              <a:buSzPts val="2880"/>
              <a:buNone/>
              <a:defRPr>
                <a:solidFill>
                  <a:schemeClr val="lt1"/>
                </a:solidFill>
              </a:defRPr>
            </a:lvl4pPr>
            <a:lvl5pPr lvl="4" algn="ctr">
              <a:spcBef>
                <a:spcPts val="600"/>
              </a:spcBef>
              <a:spcAft>
                <a:spcPts val="0"/>
              </a:spcAft>
              <a:buClr>
                <a:schemeClr val="lt1"/>
              </a:buClr>
              <a:buSzPts val="2880"/>
              <a:buNone/>
              <a:defRPr>
                <a:solidFill>
                  <a:schemeClr val="lt1"/>
                </a:solidFill>
              </a:defRPr>
            </a:lvl5pPr>
            <a:lvl6pPr lvl="5" algn="ctr">
              <a:spcBef>
                <a:spcPts val="600"/>
              </a:spcBef>
              <a:spcAft>
                <a:spcPts val="0"/>
              </a:spcAft>
              <a:buClr>
                <a:schemeClr val="lt1"/>
              </a:buClr>
              <a:buSzPts val="2080"/>
              <a:buNone/>
              <a:defRPr>
                <a:solidFill>
                  <a:schemeClr val="lt1"/>
                </a:solidFill>
              </a:defRPr>
            </a:lvl6pPr>
            <a:lvl7pPr lvl="6" algn="ctr">
              <a:spcBef>
                <a:spcPts val="600"/>
              </a:spcBef>
              <a:spcAft>
                <a:spcPts val="0"/>
              </a:spcAft>
              <a:buClr>
                <a:schemeClr val="lt1"/>
              </a:buClr>
              <a:buSzPts val="2080"/>
              <a:buNone/>
              <a:defRPr>
                <a:solidFill>
                  <a:schemeClr val="lt1"/>
                </a:solidFill>
              </a:defRPr>
            </a:lvl7pPr>
            <a:lvl8pPr lvl="7" algn="ctr">
              <a:spcBef>
                <a:spcPts val="600"/>
              </a:spcBef>
              <a:spcAft>
                <a:spcPts val="0"/>
              </a:spcAft>
              <a:buClr>
                <a:schemeClr val="lt1"/>
              </a:buClr>
              <a:buSzPts val="2080"/>
              <a:buNone/>
              <a:defRPr>
                <a:solidFill>
                  <a:schemeClr val="lt1"/>
                </a:solidFill>
              </a:defRPr>
            </a:lvl8pPr>
            <a:lvl9pPr lvl="8" algn="ctr">
              <a:spcBef>
                <a:spcPts val="600"/>
              </a:spcBef>
              <a:spcAft>
                <a:spcPts val="600"/>
              </a:spcAft>
              <a:buClr>
                <a:schemeClr val="lt1"/>
              </a:buClr>
              <a:buSzPts val="2080"/>
              <a:buNone/>
              <a:defRPr>
                <a:solidFill>
                  <a:schemeClr val="lt1"/>
                </a:solidFill>
              </a:defRPr>
            </a:lvl9pPr>
          </a:lstStyle>
          <a:p>
            <a:endParaRPr/>
          </a:p>
        </p:txBody>
      </p:sp>
      <p:sp>
        <p:nvSpPr>
          <p:cNvPr id="50" name="Google Shape;50;p16"/>
          <p:cNvSpPr txBox="1">
            <a:spLocks noGrp="1"/>
          </p:cNvSpPr>
          <p:nvPr>
            <p:ph type="dt" idx="10"/>
          </p:nvPr>
        </p:nvSpPr>
        <p:spPr>
          <a:xfrm rot="-900000">
            <a:off x="6741465" y="2313285"/>
            <a:ext cx="1524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8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6"/>
          <p:cNvSpPr txBox="1">
            <a:spLocks noGrp="1"/>
          </p:cNvSpPr>
          <p:nvPr>
            <p:ph type="ftr" idx="11"/>
          </p:nvPr>
        </p:nvSpPr>
        <p:spPr>
          <a:xfrm rot="-900000">
            <a:off x="6551292" y="1528629"/>
            <a:ext cx="24659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sldNum" idx="12"/>
          </p:nvPr>
        </p:nvSpPr>
        <p:spPr>
          <a:xfrm rot="-900000">
            <a:off x="6451719" y="1162062"/>
            <a:ext cx="2133600" cy="42103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2400" b="0" i="0" u="none" strike="noStrike" cap="none">
                <a:solidFill>
                  <a:schemeClr val="lt1"/>
                </a:solidFill>
                <a:latin typeface="Calibri"/>
                <a:ea typeface="Calibri"/>
                <a:cs typeface="Calibri"/>
                <a:sym typeface="Calibri"/>
              </a:defRPr>
            </a:lvl1pPr>
            <a:lvl2pPr marL="0" lvl="1" indent="0" algn="l">
              <a:spcBef>
                <a:spcPts val="0"/>
              </a:spcBef>
              <a:buNone/>
              <a:defRPr sz="2400" b="0" i="0" u="none" strike="noStrike" cap="none">
                <a:solidFill>
                  <a:schemeClr val="lt1"/>
                </a:solidFill>
                <a:latin typeface="Calibri"/>
                <a:ea typeface="Calibri"/>
                <a:cs typeface="Calibri"/>
                <a:sym typeface="Calibri"/>
              </a:defRPr>
            </a:lvl2pPr>
            <a:lvl3pPr marL="0" lvl="2" indent="0" algn="l">
              <a:spcBef>
                <a:spcPts val="0"/>
              </a:spcBef>
              <a:buNone/>
              <a:defRPr sz="2400" b="0" i="0" u="none" strike="noStrike" cap="none">
                <a:solidFill>
                  <a:schemeClr val="lt1"/>
                </a:solidFill>
                <a:latin typeface="Calibri"/>
                <a:ea typeface="Calibri"/>
                <a:cs typeface="Calibri"/>
                <a:sym typeface="Calibri"/>
              </a:defRPr>
            </a:lvl3pPr>
            <a:lvl4pPr marL="0" lvl="3" indent="0" algn="l">
              <a:spcBef>
                <a:spcPts val="0"/>
              </a:spcBef>
              <a:buNone/>
              <a:defRPr sz="2400" b="0" i="0" u="none" strike="noStrike" cap="none">
                <a:solidFill>
                  <a:schemeClr val="lt1"/>
                </a:solidFill>
                <a:latin typeface="Calibri"/>
                <a:ea typeface="Calibri"/>
                <a:cs typeface="Calibri"/>
                <a:sym typeface="Calibri"/>
              </a:defRPr>
            </a:lvl4pPr>
            <a:lvl5pPr marL="0" lvl="4" indent="0" algn="l">
              <a:spcBef>
                <a:spcPts val="0"/>
              </a:spcBef>
              <a:buNone/>
              <a:defRPr sz="2400" b="0" i="0" u="none" strike="noStrike" cap="none">
                <a:solidFill>
                  <a:schemeClr val="lt1"/>
                </a:solidFill>
                <a:latin typeface="Calibri"/>
                <a:ea typeface="Calibri"/>
                <a:cs typeface="Calibri"/>
                <a:sym typeface="Calibri"/>
              </a:defRPr>
            </a:lvl5pPr>
            <a:lvl6pPr marL="0" lvl="5" indent="0" algn="l">
              <a:spcBef>
                <a:spcPts val="0"/>
              </a:spcBef>
              <a:buNone/>
              <a:defRPr sz="2400" b="0" i="0" u="none" strike="noStrike" cap="none">
                <a:solidFill>
                  <a:schemeClr val="lt1"/>
                </a:solidFill>
                <a:latin typeface="Calibri"/>
                <a:ea typeface="Calibri"/>
                <a:cs typeface="Calibri"/>
                <a:sym typeface="Calibri"/>
              </a:defRPr>
            </a:lvl6pPr>
            <a:lvl7pPr marL="0" lvl="6" indent="0" algn="l">
              <a:spcBef>
                <a:spcPts val="0"/>
              </a:spcBef>
              <a:buNone/>
              <a:defRPr sz="2400" b="0" i="0" u="none" strike="noStrike" cap="none">
                <a:solidFill>
                  <a:schemeClr val="lt1"/>
                </a:solidFill>
                <a:latin typeface="Calibri"/>
                <a:ea typeface="Calibri"/>
                <a:cs typeface="Calibri"/>
                <a:sym typeface="Calibri"/>
              </a:defRPr>
            </a:lvl7pPr>
            <a:lvl8pPr marL="0" lvl="7" indent="0" algn="l">
              <a:spcBef>
                <a:spcPts val="0"/>
              </a:spcBef>
              <a:buNone/>
              <a:defRPr sz="2400" b="0" i="0" u="none" strike="noStrike" cap="none">
                <a:solidFill>
                  <a:schemeClr val="lt1"/>
                </a:solidFill>
                <a:latin typeface="Calibri"/>
                <a:ea typeface="Calibri"/>
                <a:cs typeface="Calibri"/>
                <a:sym typeface="Calibri"/>
              </a:defRPr>
            </a:lvl8pPr>
            <a:lvl9pPr marL="0" lvl="8" indent="0" algn="l">
              <a:spcBef>
                <a:spcPts val="0"/>
              </a:spcBef>
              <a:buNone/>
              <a:defRPr sz="24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
        <p:cNvGrpSpPr/>
        <p:nvPr/>
      </p:nvGrpSpPr>
      <p:grpSpPr>
        <a:xfrm>
          <a:off x="0" y="0"/>
          <a:ext cx="0" cy="0"/>
          <a:chOff x="0" y="0"/>
          <a:chExt cx="0" cy="0"/>
        </a:xfrm>
      </p:grpSpPr>
      <p:sp>
        <p:nvSpPr>
          <p:cNvPr id="54" name="Google Shape;54;p17"/>
          <p:cNvSpPr/>
          <p:nvPr/>
        </p:nvSpPr>
        <p:spPr>
          <a:xfrm rot="-892252">
            <a:off x="-883225" y="-625990"/>
            <a:ext cx="7439907" cy="7344599"/>
          </a:xfrm>
          <a:custGeom>
            <a:avLst/>
            <a:gdLst/>
            <a:ahLst/>
            <a:cxnLst/>
            <a:rect l="l" t="t" r="r" b="b"/>
            <a:pathLst>
              <a:path w="7439907" h="7344599" extrusionOk="0">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dk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 name="Google Shape;55;p17"/>
          <p:cNvSpPr/>
          <p:nvPr/>
        </p:nvSpPr>
        <p:spPr>
          <a:xfrm rot="-892252">
            <a:off x="3237537" y="6275496"/>
            <a:ext cx="4387395" cy="1165008"/>
          </a:xfrm>
          <a:custGeom>
            <a:avLst/>
            <a:gdLst/>
            <a:ahLst/>
            <a:cxnLst/>
            <a:rect l="l" t="t" r="r" b="b"/>
            <a:pathLst>
              <a:path w="4387395" h="1165008" extrusionOk="0">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dk1">
              <a:alpha val="3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6" name="Google Shape;56;p17"/>
          <p:cNvSpPr/>
          <p:nvPr/>
        </p:nvSpPr>
        <p:spPr>
          <a:xfrm rot="-892252">
            <a:off x="7660698" y="5462349"/>
            <a:ext cx="1709024" cy="1536003"/>
          </a:xfrm>
          <a:custGeom>
            <a:avLst/>
            <a:gdLst/>
            <a:ahLst/>
            <a:cxnLst/>
            <a:rect l="l" t="t" r="r" b="b"/>
            <a:pathLst>
              <a:path w="1709024" h="1536003" extrusionOk="0">
                <a:moveTo>
                  <a:pt x="1709024" y="0"/>
                </a:moveTo>
                <a:lnTo>
                  <a:pt x="1301161" y="1536003"/>
                </a:lnTo>
                <a:lnTo>
                  <a:pt x="0" y="1190500"/>
                </a:lnTo>
                <a:lnTo>
                  <a:pt x="0" y="82090"/>
                </a:lnTo>
                <a:cubicBezTo>
                  <a:pt x="0" y="36753"/>
                  <a:pt x="36753" y="0"/>
                  <a:pt x="82090" y="0"/>
                </a:cubicBez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7" name="Google Shape;57;p17"/>
          <p:cNvSpPr/>
          <p:nvPr/>
        </p:nvSpPr>
        <p:spPr>
          <a:xfrm rot="-892252">
            <a:off x="6667944" y="-490547"/>
            <a:ext cx="3064333" cy="5811872"/>
          </a:xfrm>
          <a:custGeom>
            <a:avLst/>
            <a:gdLst/>
            <a:ahLst/>
            <a:cxnLst/>
            <a:rect l="l" t="t" r="r" b="b"/>
            <a:pathLst>
              <a:path w="3064333" h="5811872" extrusionOk="0">
                <a:moveTo>
                  <a:pt x="0" y="0"/>
                </a:moveTo>
                <a:lnTo>
                  <a:pt x="3064333" y="813688"/>
                </a:lnTo>
                <a:lnTo>
                  <a:pt x="1737140" y="5811872"/>
                </a:lnTo>
                <a:lnTo>
                  <a:pt x="82090" y="5811872"/>
                </a:lnTo>
                <a:cubicBezTo>
                  <a:pt x="36753" y="5811872"/>
                  <a:pt x="0" y="5775119"/>
                  <a:pt x="0" y="5729782"/>
                </a:cubicBezTo>
                <a:close/>
              </a:path>
            </a:pathLst>
          </a:custGeom>
          <a:solidFill>
            <a:schemeClr val="dk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8" name="Google Shape;58;p17"/>
          <p:cNvSpPr txBox="1">
            <a:spLocks noGrp="1"/>
          </p:cNvSpPr>
          <p:nvPr>
            <p:ph type="title"/>
          </p:nvPr>
        </p:nvSpPr>
        <p:spPr>
          <a:xfrm rot="4500000">
            <a:off x="5171893" y="2231024"/>
            <a:ext cx="4820301" cy="1436159"/>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body" idx="1"/>
          </p:nvPr>
        </p:nvSpPr>
        <p:spPr>
          <a:xfrm rot="-900000">
            <a:off x="1014439" y="1335061"/>
            <a:ext cx="2578608" cy="4839838"/>
          </a:xfrm>
          <a:prstGeom prst="rect">
            <a:avLst/>
          </a:prstGeom>
          <a:noFill/>
          <a:ln>
            <a:noFill/>
          </a:ln>
        </p:spPr>
        <p:txBody>
          <a:bodyPr spcFirstLastPara="1" wrap="square" lIns="91425" tIns="45700" rIns="91425" bIns="45700" anchor="t" anchorCtr="0">
            <a:normAutofit/>
          </a:bodyPr>
          <a:lstStyle>
            <a:lvl1pPr marL="457200" lvl="0" indent="-513080" algn="l">
              <a:spcBef>
                <a:spcPts val="560"/>
              </a:spcBef>
              <a:spcAft>
                <a:spcPts val="0"/>
              </a:spcAft>
              <a:buClr>
                <a:schemeClr val="lt1"/>
              </a:buClr>
              <a:buSzPts val="4480"/>
              <a:buChar char="🙶"/>
              <a:defRPr sz="2800"/>
            </a:lvl1pPr>
            <a:lvl2pPr marL="914400" lvl="1" indent="-472440" algn="l">
              <a:spcBef>
                <a:spcPts val="600"/>
              </a:spcBef>
              <a:spcAft>
                <a:spcPts val="0"/>
              </a:spcAft>
              <a:buClr>
                <a:schemeClr val="lt1"/>
              </a:buClr>
              <a:buSzPts val="3840"/>
              <a:buChar char="🙶"/>
              <a:defRPr sz="2400"/>
            </a:lvl2pPr>
            <a:lvl3pPr marL="1371600" lvl="2" indent="-431800" algn="l">
              <a:spcBef>
                <a:spcPts val="600"/>
              </a:spcBef>
              <a:spcAft>
                <a:spcPts val="0"/>
              </a:spcAft>
              <a:buClr>
                <a:schemeClr val="lt1"/>
              </a:buClr>
              <a:buSzPts val="3200"/>
              <a:buChar char="🙶"/>
              <a:defRPr sz="2000"/>
            </a:lvl3pPr>
            <a:lvl4pPr marL="1828800" lvl="3" indent="-411480" algn="l">
              <a:spcBef>
                <a:spcPts val="600"/>
              </a:spcBef>
              <a:spcAft>
                <a:spcPts val="0"/>
              </a:spcAft>
              <a:buClr>
                <a:schemeClr val="lt1"/>
              </a:buClr>
              <a:buSzPts val="2880"/>
              <a:buChar char="🙶"/>
              <a:defRPr sz="1800"/>
            </a:lvl4pPr>
            <a:lvl5pPr marL="2286000" lvl="4" indent="-411479" algn="l">
              <a:spcBef>
                <a:spcPts val="600"/>
              </a:spcBef>
              <a:spcAft>
                <a:spcPts val="0"/>
              </a:spcAft>
              <a:buClr>
                <a:schemeClr val="lt1"/>
              </a:buClr>
              <a:buSzPts val="2880"/>
              <a:buChar char="🙶"/>
              <a:defRPr sz="1800"/>
            </a:lvl5pPr>
            <a:lvl6pPr marL="2743200" lvl="5" indent="-377189" algn="l">
              <a:spcBef>
                <a:spcPts val="600"/>
              </a:spcBef>
              <a:spcAft>
                <a:spcPts val="0"/>
              </a:spcAft>
              <a:buClr>
                <a:schemeClr val="lt1"/>
              </a:buClr>
              <a:buSzPts val="2340"/>
              <a:buChar char="🙶"/>
              <a:defRPr sz="1800"/>
            </a:lvl6pPr>
            <a:lvl7pPr marL="3200400" lvl="6" indent="-377189" algn="l">
              <a:spcBef>
                <a:spcPts val="600"/>
              </a:spcBef>
              <a:spcAft>
                <a:spcPts val="0"/>
              </a:spcAft>
              <a:buClr>
                <a:schemeClr val="lt1"/>
              </a:buClr>
              <a:buSzPts val="2340"/>
              <a:buChar char="🙶"/>
              <a:defRPr sz="1800"/>
            </a:lvl7pPr>
            <a:lvl8pPr marL="3657600" lvl="7" indent="-377190" algn="l">
              <a:spcBef>
                <a:spcPts val="600"/>
              </a:spcBef>
              <a:spcAft>
                <a:spcPts val="0"/>
              </a:spcAft>
              <a:buClr>
                <a:schemeClr val="lt1"/>
              </a:buClr>
              <a:buSzPts val="2340"/>
              <a:buChar char="🙶"/>
              <a:defRPr sz="1800"/>
            </a:lvl8pPr>
            <a:lvl9pPr marL="4114800" lvl="8" indent="-377190" algn="l">
              <a:spcBef>
                <a:spcPts val="600"/>
              </a:spcBef>
              <a:spcAft>
                <a:spcPts val="600"/>
              </a:spcAft>
              <a:buClr>
                <a:schemeClr val="lt1"/>
              </a:buClr>
              <a:buSzPts val="2340"/>
              <a:buChar char="🙶"/>
              <a:defRPr sz="1800"/>
            </a:lvl9pPr>
          </a:lstStyle>
          <a:p>
            <a:endParaRPr/>
          </a:p>
        </p:txBody>
      </p:sp>
      <p:sp>
        <p:nvSpPr>
          <p:cNvPr id="60" name="Google Shape;60;p17"/>
          <p:cNvSpPr txBox="1">
            <a:spLocks noGrp="1"/>
          </p:cNvSpPr>
          <p:nvPr>
            <p:ph type="body" idx="2"/>
          </p:nvPr>
        </p:nvSpPr>
        <p:spPr>
          <a:xfrm rot="-900000">
            <a:off x="3701032" y="618005"/>
            <a:ext cx="2580010" cy="4837176"/>
          </a:xfrm>
          <a:prstGeom prst="rect">
            <a:avLst/>
          </a:prstGeom>
          <a:noFill/>
          <a:ln>
            <a:noFill/>
          </a:ln>
        </p:spPr>
        <p:txBody>
          <a:bodyPr spcFirstLastPara="1" wrap="square" lIns="91425" tIns="45700" rIns="91425" bIns="45700" anchor="t" anchorCtr="0">
            <a:normAutofit/>
          </a:bodyPr>
          <a:lstStyle>
            <a:lvl1pPr marL="457200" lvl="0" indent="-513080" algn="l">
              <a:spcBef>
                <a:spcPts val="560"/>
              </a:spcBef>
              <a:spcAft>
                <a:spcPts val="0"/>
              </a:spcAft>
              <a:buClr>
                <a:schemeClr val="lt1"/>
              </a:buClr>
              <a:buSzPts val="4480"/>
              <a:buChar char="🙶"/>
              <a:defRPr sz="2800"/>
            </a:lvl1pPr>
            <a:lvl2pPr marL="914400" lvl="1" indent="-472440" algn="l">
              <a:spcBef>
                <a:spcPts val="600"/>
              </a:spcBef>
              <a:spcAft>
                <a:spcPts val="0"/>
              </a:spcAft>
              <a:buClr>
                <a:schemeClr val="lt1"/>
              </a:buClr>
              <a:buSzPts val="3840"/>
              <a:buChar char="🙶"/>
              <a:defRPr sz="2400"/>
            </a:lvl2pPr>
            <a:lvl3pPr marL="1371600" lvl="2" indent="-431800" algn="l">
              <a:spcBef>
                <a:spcPts val="600"/>
              </a:spcBef>
              <a:spcAft>
                <a:spcPts val="0"/>
              </a:spcAft>
              <a:buClr>
                <a:schemeClr val="lt1"/>
              </a:buClr>
              <a:buSzPts val="3200"/>
              <a:buChar char="🙶"/>
              <a:defRPr sz="2000"/>
            </a:lvl3pPr>
            <a:lvl4pPr marL="1828800" lvl="3" indent="-411480" algn="l">
              <a:spcBef>
                <a:spcPts val="600"/>
              </a:spcBef>
              <a:spcAft>
                <a:spcPts val="0"/>
              </a:spcAft>
              <a:buClr>
                <a:schemeClr val="lt1"/>
              </a:buClr>
              <a:buSzPts val="2880"/>
              <a:buChar char="🙶"/>
              <a:defRPr sz="1800"/>
            </a:lvl4pPr>
            <a:lvl5pPr marL="2286000" lvl="4" indent="-411479" algn="l">
              <a:spcBef>
                <a:spcPts val="600"/>
              </a:spcBef>
              <a:spcAft>
                <a:spcPts val="0"/>
              </a:spcAft>
              <a:buClr>
                <a:schemeClr val="lt1"/>
              </a:buClr>
              <a:buSzPts val="2880"/>
              <a:buChar char="🙶"/>
              <a:defRPr sz="1800"/>
            </a:lvl5pPr>
            <a:lvl6pPr marL="2743200" lvl="5" indent="-377189" algn="l">
              <a:spcBef>
                <a:spcPts val="600"/>
              </a:spcBef>
              <a:spcAft>
                <a:spcPts val="0"/>
              </a:spcAft>
              <a:buClr>
                <a:schemeClr val="lt1"/>
              </a:buClr>
              <a:buSzPts val="2340"/>
              <a:buChar char="🙶"/>
              <a:defRPr sz="1800"/>
            </a:lvl6pPr>
            <a:lvl7pPr marL="3200400" lvl="6" indent="-377189" algn="l">
              <a:spcBef>
                <a:spcPts val="600"/>
              </a:spcBef>
              <a:spcAft>
                <a:spcPts val="0"/>
              </a:spcAft>
              <a:buClr>
                <a:schemeClr val="lt1"/>
              </a:buClr>
              <a:buSzPts val="2340"/>
              <a:buChar char="🙶"/>
              <a:defRPr sz="1800"/>
            </a:lvl7pPr>
            <a:lvl8pPr marL="3657600" lvl="7" indent="-377190" algn="l">
              <a:spcBef>
                <a:spcPts val="600"/>
              </a:spcBef>
              <a:spcAft>
                <a:spcPts val="0"/>
              </a:spcAft>
              <a:buClr>
                <a:schemeClr val="lt1"/>
              </a:buClr>
              <a:buSzPts val="2340"/>
              <a:buChar char="🙶"/>
              <a:defRPr sz="1800"/>
            </a:lvl8pPr>
            <a:lvl9pPr marL="4114800" lvl="8" indent="-377190" algn="l">
              <a:spcBef>
                <a:spcPts val="600"/>
              </a:spcBef>
              <a:spcAft>
                <a:spcPts val="600"/>
              </a:spcAft>
              <a:buClr>
                <a:schemeClr val="lt1"/>
              </a:buClr>
              <a:buSzPts val="2340"/>
              <a:buChar char="🙶"/>
              <a:defRPr sz="1800"/>
            </a:lvl9pPr>
          </a:lstStyle>
          <a:p>
            <a:endParaRPr/>
          </a:p>
        </p:txBody>
      </p:sp>
      <p:sp>
        <p:nvSpPr>
          <p:cNvPr id="61" name="Google Shape;61;p17"/>
          <p:cNvSpPr txBox="1">
            <a:spLocks noGrp="1"/>
          </p:cNvSpPr>
          <p:nvPr>
            <p:ph type="dt" idx="10"/>
          </p:nvPr>
        </p:nvSpPr>
        <p:spPr>
          <a:xfrm rot="-900000">
            <a:off x="7755919" y="5887412"/>
            <a:ext cx="124198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7"/>
          <p:cNvSpPr txBox="1">
            <a:spLocks noGrp="1"/>
          </p:cNvSpPr>
          <p:nvPr>
            <p:ph type="ftr" idx="11"/>
          </p:nvPr>
        </p:nvSpPr>
        <p:spPr>
          <a:xfrm rot="-900000">
            <a:off x="4054658" y="5494374"/>
            <a:ext cx="3124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sldNum" idx="12"/>
          </p:nvPr>
        </p:nvSpPr>
        <p:spPr>
          <a:xfrm rot="-900000">
            <a:off x="7690164" y="5643110"/>
            <a:ext cx="1241693"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2400" b="0" i="0" u="none" strike="noStrike" cap="none">
                <a:solidFill>
                  <a:schemeClr val="lt1"/>
                </a:solidFill>
                <a:latin typeface="Calibri"/>
                <a:ea typeface="Calibri"/>
                <a:cs typeface="Calibri"/>
                <a:sym typeface="Calibri"/>
              </a:defRPr>
            </a:lvl1pPr>
            <a:lvl2pPr marL="0" lvl="1" indent="0" algn="l">
              <a:spcBef>
                <a:spcPts val="0"/>
              </a:spcBef>
              <a:buNone/>
              <a:defRPr sz="2400" b="0" i="0" u="none" strike="noStrike" cap="none">
                <a:solidFill>
                  <a:schemeClr val="lt1"/>
                </a:solidFill>
                <a:latin typeface="Calibri"/>
                <a:ea typeface="Calibri"/>
                <a:cs typeface="Calibri"/>
                <a:sym typeface="Calibri"/>
              </a:defRPr>
            </a:lvl2pPr>
            <a:lvl3pPr marL="0" lvl="2" indent="0" algn="l">
              <a:spcBef>
                <a:spcPts val="0"/>
              </a:spcBef>
              <a:buNone/>
              <a:defRPr sz="2400" b="0" i="0" u="none" strike="noStrike" cap="none">
                <a:solidFill>
                  <a:schemeClr val="lt1"/>
                </a:solidFill>
                <a:latin typeface="Calibri"/>
                <a:ea typeface="Calibri"/>
                <a:cs typeface="Calibri"/>
                <a:sym typeface="Calibri"/>
              </a:defRPr>
            </a:lvl3pPr>
            <a:lvl4pPr marL="0" lvl="3" indent="0" algn="l">
              <a:spcBef>
                <a:spcPts val="0"/>
              </a:spcBef>
              <a:buNone/>
              <a:defRPr sz="2400" b="0" i="0" u="none" strike="noStrike" cap="none">
                <a:solidFill>
                  <a:schemeClr val="lt1"/>
                </a:solidFill>
                <a:latin typeface="Calibri"/>
                <a:ea typeface="Calibri"/>
                <a:cs typeface="Calibri"/>
                <a:sym typeface="Calibri"/>
              </a:defRPr>
            </a:lvl4pPr>
            <a:lvl5pPr marL="0" lvl="4" indent="0" algn="l">
              <a:spcBef>
                <a:spcPts val="0"/>
              </a:spcBef>
              <a:buNone/>
              <a:defRPr sz="2400" b="0" i="0" u="none" strike="noStrike" cap="none">
                <a:solidFill>
                  <a:schemeClr val="lt1"/>
                </a:solidFill>
                <a:latin typeface="Calibri"/>
                <a:ea typeface="Calibri"/>
                <a:cs typeface="Calibri"/>
                <a:sym typeface="Calibri"/>
              </a:defRPr>
            </a:lvl5pPr>
            <a:lvl6pPr marL="0" lvl="5" indent="0" algn="l">
              <a:spcBef>
                <a:spcPts val="0"/>
              </a:spcBef>
              <a:buNone/>
              <a:defRPr sz="2400" b="0" i="0" u="none" strike="noStrike" cap="none">
                <a:solidFill>
                  <a:schemeClr val="lt1"/>
                </a:solidFill>
                <a:latin typeface="Calibri"/>
                <a:ea typeface="Calibri"/>
                <a:cs typeface="Calibri"/>
                <a:sym typeface="Calibri"/>
              </a:defRPr>
            </a:lvl6pPr>
            <a:lvl7pPr marL="0" lvl="6" indent="0" algn="l">
              <a:spcBef>
                <a:spcPts val="0"/>
              </a:spcBef>
              <a:buNone/>
              <a:defRPr sz="2400" b="0" i="0" u="none" strike="noStrike" cap="none">
                <a:solidFill>
                  <a:schemeClr val="lt1"/>
                </a:solidFill>
                <a:latin typeface="Calibri"/>
                <a:ea typeface="Calibri"/>
                <a:cs typeface="Calibri"/>
                <a:sym typeface="Calibri"/>
              </a:defRPr>
            </a:lvl7pPr>
            <a:lvl8pPr marL="0" lvl="7" indent="0" algn="l">
              <a:spcBef>
                <a:spcPts val="0"/>
              </a:spcBef>
              <a:buNone/>
              <a:defRPr sz="2400" b="0" i="0" u="none" strike="noStrike" cap="none">
                <a:solidFill>
                  <a:schemeClr val="lt1"/>
                </a:solidFill>
                <a:latin typeface="Calibri"/>
                <a:ea typeface="Calibri"/>
                <a:cs typeface="Calibri"/>
                <a:sym typeface="Calibri"/>
              </a:defRPr>
            </a:lvl8pPr>
            <a:lvl9pPr marL="0" lvl="8" indent="0" algn="l">
              <a:spcBef>
                <a:spcPts val="0"/>
              </a:spcBef>
              <a:buNone/>
              <a:defRPr sz="24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18"/>
          <p:cNvSpPr/>
          <p:nvPr/>
        </p:nvSpPr>
        <p:spPr>
          <a:xfrm rot="-892252">
            <a:off x="-883225" y="-625990"/>
            <a:ext cx="7439907" cy="7344599"/>
          </a:xfrm>
          <a:custGeom>
            <a:avLst/>
            <a:gdLst/>
            <a:ahLst/>
            <a:cxnLst/>
            <a:rect l="l" t="t" r="r" b="b"/>
            <a:pathLst>
              <a:path w="7439907" h="7344599" extrusionOk="0">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dk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6" name="Google Shape;66;p18"/>
          <p:cNvSpPr/>
          <p:nvPr/>
        </p:nvSpPr>
        <p:spPr>
          <a:xfrm rot="-892252">
            <a:off x="3237537" y="6275496"/>
            <a:ext cx="4387395" cy="1165008"/>
          </a:xfrm>
          <a:custGeom>
            <a:avLst/>
            <a:gdLst/>
            <a:ahLst/>
            <a:cxnLst/>
            <a:rect l="l" t="t" r="r" b="b"/>
            <a:pathLst>
              <a:path w="4387395" h="1165008" extrusionOk="0">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dk1">
              <a:alpha val="3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 name="Google Shape;67;p18"/>
          <p:cNvSpPr/>
          <p:nvPr/>
        </p:nvSpPr>
        <p:spPr>
          <a:xfrm rot="-892252">
            <a:off x="7660698" y="5462349"/>
            <a:ext cx="1709024" cy="1536003"/>
          </a:xfrm>
          <a:custGeom>
            <a:avLst/>
            <a:gdLst/>
            <a:ahLst/>
            <a:cxnLst/>
            <a:rect l="l" t="t" r="r" b="b"/>
            <a:pathLst>
              <a:path w="1709024" h="1536003" extrusionOk="0">
                <a:moveTo>
                  <a:pt x="1709024" y="0"/>
                </a:moveTo>
                <a:lnTo>
                  <a:pt x="1301161" y="1536003"/>
                </a:lnTo>
                <a:lnTo>
                  <a:pt x="0" y="1190500"/>
                </a:lnTo>
                <a:lnTo>
                  <a:pt x="0" y="82090"/>
                </a:lnTo>
                <a:cubicBezTo>
                  <a:pt x="0" y="36753"/>
                  <a:pt x="36753" y="0"/>
                  <a:pt x="82090" y="0"/>
                </a:cubicBez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p18"/>
          <p:cNvSpPr/>
          <p:nvPr/>
        </p:nvSpPr>
        <p:spPr>
          <a:xfrm rot="-892252">
            <a:off x="6667944" y="-490547"/>
            <a:ext cx="3064333" cy="5811872"/>
          </a:xfrm>
          <a:custGeom>
            <a:avLst/>
            <a:gdLst/>
            <a:ahLst/>
            <a:cxnLst/>
            <a:rect l="l" t="t" r="r" b="b"/>
            <a:pathLst>
              <a:path w="3064333" h="5811872" extrusionOk="0">
                <a:moveTo>
                  <a:pt x="0" y="0"/>
                </a:moveTo>
                <a:lnTo>
                  <a:pt x="3064333" y="813688"/>
                </a:lnTo>
                <a:lnTo>
                  <a:pt x="1737140" y="5811872"/>
                </a:lnTo>
                <a:lnTo>
                  <a:pt x="82090" y="5811872"/>
                </a:lnTo>
                <a:cubicBezTo>
                  <a:pt x="36753" y="5811872"/>
                  <a:pt x="0" y="5775119"/>
                  <a:pt x="0" y="5729782"/>
                </a:cubicBezTo>
                <a:close/>
              </a:path>
            </a:pathLst>
          </a:custGeom>
          <a:solidFill>
            <a:schemeClr val="dk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 name="Google Shape;69;p18"/>
          <p:cNvSpPr txBox="1">
            <a:spLocks noGrp="1"/>
          </p:cNvSpPr>
          <p:nvPr>
            <p:ph type="title"/>
          </p:nvPr>
        </p:nvSpPr>
        <p:spPr>
          <a:xfrm rot="4500000">
            <a:off x="5175504" y="2231136"/>
            <a:ext cx="4818888" cy="1435608"/>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lt1"/>
              </a:buClr>
              <a:buSzPts val="4400"/>
              <a:buFont typeface="Cambri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900000">
            <a:off x="854761" y="1406870"/>
            <a:ext cx="2213148" cy="759866"/>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lt1"/>
              </a:buClr>
              <a:buSzPts val="3840"/>
              <a:buNone/>
              <a:defRPr sz="2400" b="0"/>
            </a:lvl1pPr>
            <a:lvl2pPr marL="914400" lvl="1" indent="-228600" algn="l">
              <a:spcBef>
                <a:spcPts val="600"/>
              </a:spcBef>
              <a:spcAft>
                <a:spcPts val="0"/>
              </a:spcAft>
              <a:buClr>
                <a:schemeClr val="lt1"/>
              </a:buClr>
              <a:buSzPts val="3200"/>
              <a:buNone/>
              <a:defRPr sz="2000" b="1"/>
            </a:lvl2pPr>
            <a:lvl3pPr marL="1371600" lvl="2" indent="-228600" algn="l">
              <a:spcBef>
                <a:spcPts val="600"/>
              </a:spcBef>
              <a:spcAft>
                <a:spcPts val="0"/>
              </a:spcAft>
              <a:buClr>
                <a:schemeClr val="lt1"/>
              </a:buClr>
              <a:buSzPts val="2880"/>
              <a:buNone/>
              <a:defRPr sz="1800" b="1"/>
            </a:lvl3pPr>
            <a:lvl4pPr marL="1828800" lvl="3" indent="-228600" algn="l">
              <a:spcBef>
                <a:spcPts val="600"/>
              </a:spcBef>
              <a:spcAft>
                <a:spcPts val="0"/>
              </a:spcAft>
              <a:buClr>
                <a:schemeClr val="lt1"/>
              </a:buClr>
              <a:buSzPts val="2560"/>
              <a:buNone/>
              <a:defRPr sz="1600" b="1"/>
            </a:lvl4pPr>
            <a:lvl5pPr marL="2286000" lvl="4" indent="-228600" algn="l">
              <a:spcBef>
                <a:spcPts val="600"/>
              </a:spcBef>
              <a:spcAft>
                <a:spcPts val="0"/>
              </a:spcAft>
              <a:buClr>
                <a:schemeClr val="lt1"/>
              </a:buClr>
              <a:buSzPts val="2560"/>
              <a:buNone/>
              <a:defRPr sz="1600" b="1"/>
            </a:lvl5pPr>
            <a:lvl6pPr marL="2743200" lvl="5" indent="-228600" algn="l">
              <a:spcBef>
                <a:spcPts val="600"/>
              </a:spcBef>
              <a:spcAft>
                <a:spcPts val="0"/>
              </a:spcAft>
              <a:buClr>
                <a:schemeClr val="lt1"/>
              </a:buClr>
              <a:buSzPts val="2080"/>
              <a:buNone/>
              <a:defRPr sz="1600" b="1"/>
            </a:lvl6pPr>
            <a:lvl7pPr marL="3200400" lvl="6" indent="-228600" algn="l">
              <a:spcBef>
                <a:spcPts val="600"/>
              </a:spcBef>
              <a:spcAft>
                <a:spcPts val="0"/>
              </a:spcAft>
              <a:buClr>
                <a:schemeClr val="lt1"/>
              </a:buClr>
              <a:buSzPts val="2080"/>
              <a:buNone/>
              <a:defRPr sz="1600" b="1"/>
            </a:lvl7pPr>
            <a:lvl8pPr marL="3657600" lvl="7" indent="-228600" algn="l">
              <a:spcBef>
                <a:spcPts val="600"/>
              </a:spcBef>
              <a:spcAft>
                <a:spcPts val="0"/>
              </a:spcAft>
              <a:buClr>
                <a:schemeClr val="lt1"/>
              </a:buClr>
              <a:buSzPts val="2080"/>
              <a:buNone/>
              <a:defRPr sz="1600" b="1"/>
            </a:lvl8pPr>
            <a:lvl9pPr marL="4114800" lvl="8" indent="-228600" algn="l">
              <a:spcBef>
                <a:spcPts val="600"/>
              </a:spcBef>
              <a:spcAft>
                <a:spcPts val="600"/>
              </a:spcAft>
              <a:buClr>
                <a:schemeClr val="lt1"/>
              </a:buClr>
              <a:buSzPts val="2080"/>
              <a:buNone/>
              <a:defRPr sz="1600" b="1"/>
            </a:lvl9pPr>
          </a:lstStyle>
          <a:p>
            <a:endParaRPr/>
          </a:p>
        </p:txBody>
      </p:sp>
      <p:sp>
        <p:nvSpPr>
          <p:cNvPr id="71" name="Google Shape;71;p18"/>
          <p:cNvSpPr txBox="1">
            <a:spLocks noGrp="1"/>
          </p:cNvSpPr>
          <p:nvPr>
            <p:ph type="body" idx="2"/>
          </p:nvPr>
        </p:nvSpPr>
        <p:spPr>
          <a:xfrm rot="-900000">
            <a:off x="1120518" y="2227895"/>
            <a:ext cx="2578608" cy="3938700"/>
          </a:xfrm>
          <a:prstGeom prst="rect">
            <a:avLst/>
          </a:prstGeom>
          <a:noFill/>
          <a:ln>
            <a:noFill/>
          </a:ln>
        </p:spPr>
        <p:txBody>
          <a:bodyPr spcFirstLastPara="1" wrap="square" lIns="91425" tIns="45700" rIns="91425" bIns="45700" anchor="t" anchorCtr="0">
            <a:normAutofit/>
          </a:bodyPr>
          <a:lstStyle>
            <a:lvl1pPr marL="457200" lvl="0" indent="-472440" algn="l">
              <a:spcBef>
                <a:spcPts val="480"/>
              </a:spcBef>
              <a:spcAft>
                <a:spcPts val="0"/>
              </a:spcAft>
              <a:buClr>
                <a:schemeClr val="lt1"/>
              </a:buClr>
              <a:buSzPts val="3840"/>
              <a:buChar char="🙶"/>
              <a:defRPr sz="2400"/>
            </a:lvl1pPr>
            <a:lvl2pPr marL="914400" lvl="1" indent="-431800" algn="l">
              <a:spcBef>
                <a:spcPts val="600"/>
              </a:spcBef>
              <a:spcAft>
                <a:spcPts val="0"/>
              </a:spcAft>
              <a:buClr>
                <a:schemeClr val="lt1"/>
              </a:buClr>
              <a:buSzPts val="3200"/>
              <a:buChar char="🙶"/>
              <a:defRPr sz="2000"/>
            </a:lvl2pPr>
            <a:lvl3pPr marL="1371600" lvl="2" indent="-411480" algn="l">
              <a:spcBef>
                <a:spcPts val="600"/>
              </a:spcBef>
              <a:spcAft>
                <a:spcPts val="0"/>
              </a:spcAft>
              <a:buClr>
                <a:schemeClr val="lt1"/>
              </a:buClr>
              <a:buSzPts val="2880"/>
              <a:buChar char="🙶"/>
              <a:defRPr sz="1800"/>
            </a:lvl3pPr>
            <a:lvl4pPr marL="1828800" lvl="3" indent="-391160" algn="l">
              <a:spcBef>
                <a:spcPts val="600"/>
              </a:spcBef>
              <a:spcAft>
                <a:spcPts val="0"/>
              </a:spcAft>
              <a:buClr>
                <a:schemeClr val="lt1"/>
              </a:buClr>
              <a:buSzPts val="2560"/>
              <a:buChar char="🙶"/>
              <a:defRPr sz="1600"/>
            </a:lvl4pPr>
            <a:lvl5pPr marL="2286000" lvl="4" indent="-391160" algn="l">
              <a:spcBef>
                <a:spcPts val="600"/>
              </a:spcBef>
              <a:spcAft>
                <a:spcPts val="0"/>
              </a:spcAft>
              <a:buClr>
                <a:schemeClr val="lt1"/>
              </a:buClr>
              <a:buSzPts val="2560"/>
              <a:buChar char="🙶"/>
              <a:defRPr sz="1600"/>
            </a:lvl5pPr>
            <a:lvl6pPr marL="2743200" lvl="5" indent="-360679" algn="l">
              <a:spcBef>
                <a:spcPts val="600"/>
              </a:spcBef>
              <a:spcAft>
                <a:spcPts val="0"/>
              </a:spcAft>
              <a:buClr>
                <a:schemeClr val="lt1"/>
              </a:buClr>
              <a:buSzPts val="2080"/>
              <a:buChar char="🙶"/>
              <a:defRPr sz="1600"/>
            </a:lvl6pPr>
            <a:lvl7pPr marL="3200400" lvl="6" indent="-360679" algn="l">
              <a:spcBef>
                <a:spcPts val="600"/>
              </a:spcBef>
              <a:spcAft>
                <a:spcPts val="0"/>
              </a:spcAft>
              <a:buClr>
                <a:schemeClr val="lt1"/>
              </a:buClr>
              <a:buSzPts val="2080"/>
              <a:buChar char="🙶"/>
              <a:defRPr sz="1600"/>
            </a:lvl7pPr>
            <a:lvl8pPr marL="3657600" lvl="7" indent="-360679" algn="l">
              <a:spcBef>
                <a:spcPts val="600"/>
              </a:spcBef>
              <a:spcAft>
                <a:spcPts val="0"/>
              </a:spcAft>
              <a:buClr>
                <a:schemeClr val="lt1"/>
              </a:buClr>
              <a:buSzPts val="2080"/>
              <a:buChar char="🙶"/>
              <a:defRPr sz="1600"/>
            </a:lvl8pPr>
            <a:lvl9pPr marL="4114800" lvl="8" indent="-360679" algn="l">
              <a:spcBef>
                <a:spcPts val="600"/>
              </a:spcBef>
              <a:spcAft>
                <a:spcPts val="600"/>
              </a:spcAft>
              <a:buClr>
                <a:schemeClr val="lt1"/>
              </a:buClr>
              <a:buSzPts val="2080"/>
              <a:buChar char="🙶"/>
              <a:defRPr sz="1600"/>
            </a:lvl9pPr>
          </a:lstStyle>
          <a:p>
            <a:endParaRPr/>
          </a:p>
        </p:txBody>
      </p:sp>
      <p:sp>
        <p:nvSpPr>
          <p:cNvPr id="72" name="Google Shape;72;p18"/>
          <p:cNvSpPr txBox="1">
            <a:spLocks noGrp="1"/>
          </p:cNvSpPr>
          <p:nvPr>
            <p:ph type="body" idx="3"/>
          </p:nvPr>
        </p:nvSpPr>
        <p:spPr>
          <a:xfrm rot="-900000">
            <a:off x="3535709" y="687503"/>
            <a:ext cx="2214753" cy="753043"/>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lt1"/>
              </a:buClr>
              <a:buSzPts val="3840"/>
              <a:buNone/>
              <a:defRPr sz="2400" b="0"/>
            </a:lvl1pPr>
            <a:lvl2pPr marL="914400" lvl="1" indent="-228600" algn="l">
              <a:spcBef>
                <a:spcPts val="600"/>
              </a:spcBef>
              <a:spcAft>
                <a:spcPts val="0"/>
              </a:spcAft>
              <a:buClr>
                <a:schemeClr val="lt1"/>
              </a:buClr>
              <a:buSzPts val="3200"/>
              <a:buNone/>
              <a:defRPr sz="2000" b="1"/>
            </a:lvl2pPr>
            <a:lvl3pPr marL="1371600" lvl="2" indent="-228600" algn="l">
              <a:spcBef>
                <a:spcPts val="600"/>
              </a:spcBef>
              <a:spcAft>
                <a:spcPts val="0"/>
              </a:spcAft>
              <a:buClr>
                <a:schemeClr val="lt1"/>
              </a:buClr>
              <a:buSzPts val="2880"/>
              <a:buNone/>
              <a:defRPr sz="1800" b="1"/>
            </a:lvl3pPr>
            <a:lvl4pPr marL="1828800" lvl="3" indent="-228600" algn="l">
              <a:spcBef>
                <a:spcPts val="600"/>
              </a:spcBef>
              <a:spcAft>
                <a:spcPts val="0"/>
              </a:spcAft>
              <a:buClr>
                <a:schemeClr val="lt1"/>
              </a:buClr>
              <a:buSzPts val="2560"/>
              <a:buNone/>
              <a:defRPr sz="1600" b="1"/>
            </a:lvl4pPr>
            <a:lvl5pPr marL="2286000" lvl="4" indent="-228600" algn="l">
              <a:spcBef>
                <a:spcPts val="600"/>
              </a:spcBef>
              <a:spcAft>
                <a:spcPts val="0"/>
              </a:spcAft>
              <a:buClr>
                <a:schemeClr val="lt1"/>
              </a:buClr>
              <a:buSzPts val="2560"/>
              <a:buNone/>
              <a:defRPr sz="1600" b="1"/>
            </a:lvl5pPr>
            <a:lvl6pPr marL="2743200" lvl="5" indent="-228600" algn="l">
              <a:spcBef>
                <a:spcPts val="600"/>
              </a:spcBef>
              <a:spcAft>
                <a:spcPts val="0"/>
              </a:spcAft>
              <a:buClr>
                <a:schemeClr val="lt1"/>
              </a:buClr>
              <a:buSzPts val="2080"/>
              <a:buNone/>
              <a:defRPr sz="1600" b="1"/>
            </a:lvl6pPr>
            <a:lvl7pPr marL="3200400" lvl="6" indent="-228600" algn="l">
              <a:spcBef>
                <a:spcPts val="600"/>
              </a:spcBef>
              <a:spcAft>
                <a:spcPts val="0"/>
              </a:spcAft>
              <a:buClr>
                <a:schemeClr val="lt1"/>
              </a:buClr>
              <a:buSzPts val="2080"/>
              <a:buNone/>
              <a:defRPr sz="1600" b="1"/>
            </a:lvl7pPr>
            <a:lvl8pPr marL="3657600" lvl="7" indent="-228600" algn="l">
              <a:spcBef>
                <a:spcPts val="600"/>
              </a:spcBef>
              <a:spcAft>
                <a:spcPts val="0"/>
              </a:spcAft>
              <a:buClr>
                <a:schemeClr val="lt1"/>
              </a:buClr>
              <a:buSzPts val="2080"/>
              <a:buNone/>
              <a:defRPr sz="1600" b="1"/>
            </a:lvl8pPr>
            <a:lvl9pPr marL="4114800" lvl="8" indent="-228600" algn="l">
              <a:spcBef>
                <a:spcPts val="600"/>
              </a:spcBef>
              <a:spcAft>
                <a:spcPts val="600"/>
              </a:spcAft>
              <a:buClr>
                <a:schemeClr val="lt1"/>
              </a:buClr>
              <a:buSzPts val="2080"/>
              <a:buNone/>
              <a:defRPr sz="1600" b="1"/>
            </a:lvl9pPr>
          </a:lstStyle>
          <a:p>
            <a:endParaRPr/>
          </a:p>
        </p:txBody>
      </p:sp>
      <p:sp>
        <p:nvSpPr>
          <p:cNvPr id="73" name="Google Shape;73;p18"/>
          <p:cNvSpPr txBox="1">
            <a:spLocks noGrp="1"/>
          </p:cNvSpPr>
          <p:nvPr>
            <p:ph type="body" idx="4"/>
          </p:nvPr>
        </p:nvSpPr>
        <p:spPr>
          <a:xfrm rot="-900000">
            <a:off x="3808498" y="1495882"/>
            <a:ext cx="2578608" cy="3955902"/>
          </a:xfrm>
          <a:prstGeom prst="rect">
            <a:avLst/>
          </a:prstGeom>
          <a:noFill/>
          <a:ln>
            <a:noFill/>
          </a:ln>
        </p:spPr>
        <p:txBody>
          <a:bodyPr spcFirstLastPara="1" wrap="square" lIns="91425" tIns="45700" rIns="91425" bIns="45700" anchor="t" anchorCtr="0">
            <a:normAutofit/>
          </a:bodyPr>
          <a:lstStyle>
            <a:lvl1pPr marL="457200" lvl="0" indent="-472440" algn="l">
              <a:spcBef>
                <a:spcPts val="480"/>
              </a:spcBef>
              <a:spcAft>
                <a:spcPts val="0"/>
              </a:spcAft>
              <a:buClr>
                <a:schemeClr val="lt1"/>
              </a:buClr>
              <a:buSzPts val="3840"/>
              <a:buChar char="🙶"/>
              <a:defRPr sz="2400"/>
            </a:lvl1pPr>
            <a:lvl2pPr marL="914400" lvl="1" indent="-431800" algn="l">
              <a:spcBef>
                <a:spcPts val="600"/>
              </a:spcBef>
              <a:spcAft>
                <a:spcPts val="0"/>
              </a:spcAft>
              <a:buClr>
                <a:schemeClr val="lt1"/>
              </a:buClr>
              <a:buSzPts val="3200"/>
              <a:buChar char="🙶"/>
              <a:defRPr sz="2000"/>
            </a:lvl2pPr>
            <a:lvl3pPr marL="1371600" lvl="2" indent="-411480" algn="l">
              <a:spcBef>
                <a:spcPts val="600"/>
              </a:spcBef>
              <a:spcAft>
                <a:spcPts val="0"/>
              </a:spcAft>
              <a:buClr>
                <a:schemeClr val="lt1"/>
              </a:buClr>
              <a:buSzPts val="2880"/>
              <a:buChar char="🙶"/>
              <a:defRPr sz="1800"/>
            </a:lvl3pPr>
            <a:lvl4pPr marL="1828800" lvl="3" indent="-391160" algn="l">
              <a:spcBef>
                <a:spcPts val="600"/>
              </a:spcBef>
              <a:spcAft>
                <a:spcPts val="0"/>
              </a:spcAft>
              <a:buClr>
                <a:schemeClr val="lt1"/>
              </a:buClr>
              <a:buSzPts val="2560"/>
              <a:buChar char="🙶"/>
              <a:defRPr sz="1600"/>
            </a:lvl4pPr>
            <a:lvl5pPr marL="2286000" lvl="4" indent="-391160" algn="l">
              <a:spcBef>
                <a:spcPts val="600"/>
              </a:spcBef>
              <a:spcAft>
                <a:spcPts val="0"/>
              </a:spcAft>
              <a:buClr>
                <a:schemeClr val="lt1"/>
              </a:buClr>
              <a:buSzPts val="2560"/>
              <a:buChar char="🙶"/>
              <a:defRPr sz="1600"/>
            </a:lvl5pPr>
            <a:lvl6pPr marL="2743200" lvl="5" indent="-360679" algn="l">
              <a:spcBef>
                <a:spcPts val="600"/>
              </a:spcBef>
              <a:spcAft>
                <a:spcPts val="0"/>
              </a:spcAft>
              <a:buClr>
                <a:schemeClr val="lt1"/>
              </a:buClr>
              <a:buSzPts val="2080"/>
              <a:buChar char="🙶"/>
              <a:defRPr sz="1600"/>
            </a:lvl6pPr>
            <a:lvl7pPr marL="3200400" lvl="6" indent="-360679" algn="l">
              <a:spcBef>
                <a:spcPts val="600"/>
              </a:spcBef>
              <a:spcAft>
                <a:spcPts val="0"/>
              </a:spcAft>
              <a:buClr>
                <a:schemeClr val="lt1"/>
              </a:buClr>
              <a:buSzPts val="2080"/>
              <a:buChar char="🙶"/>
              <a:defRPr sz="1600"/>
            </a:lvl7pPr>
            <a:lvl8pPr marL="3657600" lvl="7" indent="-360679" algn="l">
              <a:spcBef>
                <a:spcPts val="600"/>
              </a:spcBef>
              <a:spcAft>
                <a:spcPts val="0"/>
              </a:spcAft>
              <a:buClr>
                <a:schemeClr val="lt1"/>
              </a:buClr>
              <a:buSzPts val="2080"/>
              <a:buChar char="🙶"/>
              <a:defRPr sz="1600"/>
            </a:lvl8pPr>
            <a:lvl9pPr marL="4114800" lvl="8" indent="-360679" algn="l">
              <a:spcBef>
                <a:spcPts val="600"/>
              </a:spcBef>
              <a:spcAft>
                <a:spcPts val="600"/>
              </a:spcAft>
              <a:buClr>
                <a:schemeClr val="lt1"/>
              </a:buClr>
              <a:buSzPts val="2080"/>
              <a:buChar char="🙶"/>
              <a:defRPr sz="1600"/>
            </a:lvl9pPr>
          </a:lstStyle>
          <a:p>
            <a:endParaRPr/>
          </a:p>
        </p:txBody>
      </p:sp>
      <p:sp>
        <p:nvSpPr>
          <p:cNvPr id="74" name="Google Shape;74;p18"/>
          <p:cNvSpPr txBox="1">
            <a:spLocks noGrp="1"/>
          </p:cNvSpPr>
          <p:nvPr>
            <p:ph type="dt" idx="10"/>
          </p:nvPr>
        </p:nvSpPr>
        <p:spPr>
          <a:xfrm rot="-900000">
            <a:off x="7754112" y="5888736"/>
            <a:ext cx="124358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8"/>
          <p:cNvSpPr txBox="1">
            <a:spLocks noGrp="1"/>
          </p:cNvSpPr>
          <p:nvPr>
            <p:ph type="ftr" idx="11"/>
          </p:nvPr>
        </p:nvSpPr>
        <p:spPr>
          <a:xfrm rot="-900000">
            <a:off x="4050792" y="5495544"/>
            <a:ext cx="3124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
          <p:cNvSpPr txBox="1">
            <a:spLocks noGrp="1"/>
          </p:cNvSpPr>
          <p:nvPr>
            <p:ph type="sldNum" idx="12"/>
          </p:nvPr>
        </p:nvSpPr>
        <p:spPr>
          <a:xfrm rot="-900000">
            <a:off x="7690104" y="5641848"/>
            <a:ext cx="1243584"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2400" b="0" i="0" u="none" strike="noStrike" cap="none">
                <a:solidFill>
                  <a:schemeClr val="lt1"/>
                </a:solidFill>
                <a:latin typeface="Calibri"/>
                <a:ea typeface="Calibri"/>
                <a:cs typeface="Calibri"/>
                <a:sym typeface="Calibri"/>
              </a:defRPr>
            </a:lvl1pPr>
            <a:lvl2pPr marL="0" lvl="1" indent="0" algn="l">
              <a:spcBef>
                <a:spcPts val="0"/>
              </a:spcBef>
              <a:buNone/>
              <a:defRPr sz="2400" b="0" i="0" u="none" strike="noStrike" cap="none">
                <a:solidFill>
                  <a:schemeClr val="lt1"/>
                </a:solidFill>
                <a:latin typeface="Calibri"/>
                <a:ea typeface="Calibri"/>
                <a:cs typeface="Calibri"/>
                <a:sym typeface="Calibri"/>
              </a:defRPr>
            </a:lvl2pPr>
            <a:lvl3pPr marL="0" lvl="2" indent="0" algn="l">
              <a:spcBef>
                <a:spcPts val="0"/>
              </a:spcBef>
              <a:buNone/>
              <a:defRPr sz="2400" b="0" i="0" u="none" strike="noStrike" cap="none">
                <a:solidFill>
                  <a:schemeClr val="lt1"/>
                </a:solidFill>
                <a:latin typeface="Calibri"/>
                <a:ea typeface="Calibri"/>
                <a:cs typeface="Calibri"/>
                <a:sym typeface="Calibri"/>
              </a:defRPr>
            </a:lvl3pPr>
            <a:lvl4pPr marL="0" lvl="3" indent="0" algn="l">
              <a:spcBef>
                <a:spcPts val="0"/>
              </a:spcBef>
              <a:buNone/>
              <a:defRPr sz="2400" b="0" i="0" u="none" strike="noStrike" cap="none">
                <a:solidFill>
                  <a:schemeClr val="lt1"/>
                </a:solidFill>
                <a:latin typeface="Calibri"/>
                <a:ea typeface="Calibri"/>
                <a:cs typeface="Calibri"/>
                <a:sym typeface="Calibri"/>
              </a:defRPr>
            </a:lvl4pPr>
            <a:lvl5pPr marL="0" lvl="4" indent="0" algn="l">
              <a:spcBef>
                <a:spcPts val="0"/>
              </a:spcBef>
              <a:buNone/>
              <a:defRPr sz="2400" b="0" i="0" u="none" strike="noStrike" cap="none">
                <a:solidFill>
                  <a:schemeClr val="lt1"/>
                </a:solidFill>
                <a:latin typeface="Calibri"/>
                <a:ea typeface="Calibri"/>
                <a:cs typeface="Calibri"/>
                <a:sym typeface="Calibri"/>
              </a:defRPr>
            </a:lvl5pPr>
            <a:lvl6pPr marL="0" lvl="5" indent="0" algn="l">
              <a:spcBef>
                <a:spcPts val="0"/>
              </a:spcBef>
              <a:buNone/>
              <a:defRPr sz="2400" b="0" i="0" u="none" strike="noStrike" cap="none">
                <a:solidFill>
                  <a:schemeClr val="lt1"/>
                </a:solidFill>
                <a:latin typeface="Calibri"/>
                <a:ea typeface="Calibri"/>
                <a:cs typeface="Calibri"/>
                <a:sym typeface="Calibri"/>
              </a:defRPr>
            </a:lvl6pPr>
            <a:lvl7pPr marL="0" lvl="6" indent="0" algn="l">
              <a:spcBef>
                <a:spcPts val="0"/>
              </a:spcBef>
              <a:buNone/>
              <a:defRPr sz="2400" b="0" i="0" u="none" strike="noStrike" cap="none">
                <a:solidFill>
                  <a:schemeClr val="lt1"/>
                </a:solidFill>
                <a:latin typeface="Calibri"/>
                <a:ea typeface="Calibri"/>
                <a:cs typeface="Calibri"/>
                <a:sym typeface="Calibri"/>
              </a:defRPr>
            </a:lvl7pPr>
            <a:lvl8pPr marL="0" lvl="7" indent="0" algn="l">
              <a:spcBef>
                <a:spcPts val="0"/>
              </a:spcBef>
              <a:buNone/>
              <a:defRPr sz="2400" b="0" i="0" u="none" strike="noStrike" cap="none">
                <a:solidFill>
                  <a:schemeClr val="lt1"/>
                </a:solidFill>
                <a:latin typeface="Calibri"/>
                <a:ea typeface="Calibri"/>
                <a:cs typeface="Calibri"/>
                <a:sym typeface="Calibri"/>
              </a:defRPr>
            </a:lvl8pPr>
            <a:lvl9pPr marL="0" lvl="8" indent="0" algn="l">
              <a:spcBef>
                <a:spcPts val="0"/>
              </a:spcBef>
              <a:buNone/>
              <a:defRPr sz="24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19"/>
          <p:cNvSpPr/>
          <p:nvPr/>
        </p:nvSpPr>
        <p:spPr>
          <a:xfrm rot="907748">
            <a:off x="-865440" y="850599"/>
            <a:ext cx="3615441" cy="6151724"/>
          </a:xfrm>
          <a:custGeom>
            <a:avLst/>
            <a:gdLst/>
            <a:ahLst/>
            <a:cxnLst/>
            <a:rect l="l" t="t" r="r" b="b"/>
            <a:pathLst>
              <a:path w="3615441" h="6151724" extrusionOk="0">
                <a:moveTo>
                  <a:pt x="0" y="0"/>
                </a:moveTo>
                <a:lnTo>
                  <a:pt x="3533351" y="0"/>
                </a:lnTo>
                <a:cubicBezTo>
                  <a:pt x="3578688" y="0"/>
                  <a:pt x="3615441" y="36753"/>
                  <a:pt x="3615441" y="82090"/>
                </a:cubicBezTo>
                <a:lnTo>
                  <a:pt x="3615441" y="5623909"/>
                </a:lnTo>
                <a:lnTo>
                  <a:pt x="1663219" y="6151724"/>
                </a:lnTo>
                <a:close/>
              </a:path>
            </a:pathLst>
          </a:custGeom>
          <a:solidFill>
            <a:schemeClr val="dk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9" name="Google Shape;79;p19"/>
          <p:cNvSpPr/>
          <p:nvPr/>
        </p:nvSpPr>
        <p:spPr>
          <a:xfrm rot="907748">
            <a:off x="17749" y="-511509"/>
            <a:ext cx="3735394" cy="1387781"/>
          </a:xfrm>
          <a:custGeom>
            <a:avLst/>
            <a:gdLst/>
            <a:ahLst/>
            <a:cxnLst/>
            <a:rect l="l" t="t" r="r" b="b"/>
            <a:pathLst>
              <a:path w="3735394" h="1387781" extrusionOk="0">
                <a:moveTo>
                  <a:pt x="0" y="1009924"/>
                </a:moveTo>
                <a:lnTo>
                  <a:pt x="3735394" y="0"/>
                </a:lnTo>
                <a:lnTo>
                  <a:pt x="3735394" y="1305691"/>
                </a:lnTo>
                <a:cubicBezTo>
                  <a:pt x="3735394" y="1351028"/>
                  <a:pt x="3698641" y="1387781"/>
                  <a:pt x="3653304" y="1387781"/>
                </a:cubicBezTo>
                <a:lnTo>
                  <a:pt x="102160" y="1387781"/>
                </a:lnTo>
                <a:close/>
              </a:path>
            </a:pathLst>
          </a:custGeom>
          <a:solidFill>
            <a:schemeClr val="dk1">
              <a:alpha val="3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0" name="Google Shape;80;p19"/>
          <p:cNvSpPr/>
          <p:nvPr/>
        </p:nvSpPr>
        <p:spPr>
          <a:xfrm rot="907748">
            <a:off x="2146801" y="6590199"/>
            <a:ext cx="1981025" cy="535602"/>
          </a:xfrm>
          <a:custGeom>
            <a:avLst/>
            <a:gdLst/>
            <a:ahLst/>
            <a:cxnLst/>
            <a:rect l="l" t="t" r="r" b="b"/>
            <a:pathLst>
              <a:path w="1981025" h="535602" extrusionOk="0">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1" name="Google Shape;81;p19"/>
          <p:cNvSpPr/>
          <p:nvPr/>
        </p:nvSpPr>
        <p:spPr>
          <a:xfrm rot="907748">
            <a:off x="3185141" y="-553633"/>
            <a:ext cx="6782931" cy="7826540"/>
          </a:xfrm>
          <a:custGeom>
            <a:avLst/>
            <a:gdLst/>
            <a:ahLst/>
            <a:cxnLst/>
            <a:rect l="l" t="t" r="r" b="b"/>
            <a:pathLst>
              <a:path w="6782931" h="7826540" extrusionOk="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dk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2" name="Google Shape;82;p19"/>
          <p:cNvSpPr txBox="1">
            <a:spLocks noGrp="1"/>
          </p:cNvSpPr>
          <p:nvPr>
            <p:ph type="title"/>
          </p:nvPr>
        </p:nvSpPr>
        <p:spPr>
          <a:xfrm rot="-4500000">
            <a:off x="-630936" y="2926080"/>
            <a:ext cx="5065776" cy="1691640"/>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9"/>
          <p:cNvSpPr txBox="1">
            <a:spLocks noGrp="1"/>
          </p:cNvSpPr>
          <p:nvPr>
            <p:ph type="dt" idx="10"/>
          </p:nvPr>
        </p:nvSpPr>
        <p:spPr>
          <a:xfrm rot="900000">
            <a:off x="1691640" y="612648"/>
            <a:ext cx="179222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9"/>
          <p:cNvSpPr txBox="1">
            <a:spLocks noGrp="1"/>
          </p:cNvSpPr>
          <p:nvPr>
            <p:ph type="ftr" idx="11"/>
          </p:nvPr>
        </p:nvSpPr>
        <p:spPr>
          <a:xfrm rot="900000">
            <a:off x="2493721" y="6101033"/>
            <a:ext cx="305211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9"/>
          <p:cNvSpPr txBox="1">
            <a:spLocks noGrp="1"/>
          </p:cNvSpPr>
          <p:nvPr>
            <p:ph type="sldNum" idx="12"/>
          </p:nvPr>
        </p:nvSpPr>
        <p:spPr>
          <a:xfrm rot="900000">
            <a:off x="1261872" y="301752"/>
            <a:ext cx="2286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20"/>
          <p:cNvSpPr/>
          <p:nvPr/>
        </p:nvSpPr>
        <p:spPr>
          <a:xfrm rot="900000">
            <a:off x="-372248" y="-1218153"/>
            <a:ext cx="8577953" cy="6344114"/>
          </a:xfrm>
          <a:custGeom>
            <a:avLst/>
            <a:gdLst/>
            <a:ahLst/>
            <a:cxnLst/>
            <a:rect l="l" t="t" r="r" b="b"/>
            <a:pathLst>
              <a:path w="8577953" h="6344114" extrusionOk="0">
                <a:moveTo>
                  <a:pt x="0" y="2298455"/>
                </a:moveTo>
                <a:lnTo>
                  <a:pt x="8577953" y="0"/>
                </a:lnTo>
                <a:lnTo>
                  <a:pt x="8577953" y="6262024"/>
                </a:lnTo>
                <a:cubicBezTo>
                  <a:pt x="8577953" y="6307361"/>
                  <a:pt x="8541200" y="6344113"/>
                  <a:pt x="8495863" y="6344113"/>
                </a:cubicBezTo>
                <a:lnTo>
                  <a:pt x="1084031" y="6344114"/>
                </a:ln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8" name="Google Shape;88;p20"/>
          <p:cNvSpPr/>
          <p:nvPr/>
        </p:nvSpPr>
        <p:spPr>
          <a:xfrm rot="900000">
            <a:off x="-449071" y="5207889"/>
            <a:ext cx="7470000" cy="2486713"/>
          </a:xfrm>
          <a:custGeom>
            <a:avLst/>
            <a:gdLst/>
            <a:ahLst/>
            <a:cxnLst/>
            <a:rect l="l" t="t" r="r" b="b"/>
            <a:pathLst>
              <a:path w="7470000" h="2486713" extrusionOk="0">
                <a:moveTo>
                  <a:pt x="0" y="0"/>
                </a:moveTo>
                <a:lnTo>
                  <a:pt x="7387910" y="0"/>
                </a:lnTo>
                <a:cubicBezTo>
                  <a:pt x="7433247" y="0"/>
                  <a:pt x="7470000" y="36753"/>
                  <a:pt x="7470000" y="82090"/>
                </a:cubicBezTo>
                <a:lnTo>
                  <a:pt x="7470000" y="663670"/>
                </a:lnTo>
                <a:lnTo>
                  <a:pt x="666313" y="2486713"/>
                </a:lnTo>
                <a:close/>
              </a:path>
            </a:pathLst>
          </a:custGeom>
          <a:solidFill>
            <a:schemeClr val="dk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20"/>
          <p:cNvSpPr/>
          <p:nvPr/>
        </p:nvSpPr>
        <p:spPr>
          <a:xfrm rot="900000">
            <a:off x="7192310" y="6483326"/>
            <a:ext cx="1932834" cy="635630"/>
          </a:xfrm>
          <a:custGeom>
            <a:avLst/>
            <a:gdLst/>
            <a:ahLst/>
            <a:cxnLst/>
            <a:rect l="l" t="t" r="r" b="b"/>
            <a:pathLst>
              <a:path w="1932834" h="635630" extrusionOk="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dk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20"/>
          <p:cNvSpPr/>
          <p:nvPr/>
        </p:nvSpPr>
        <p:spPr>
          <a:xfrm rot="900000">
            <a:off x="8127084" y="92392"/>
            <a:ext cx="1878991" cy="6414233"/>
          </a:xfrm>
          <a:custGeom>
            <a:avLst/>
            <a:gdLst/>
            <a:ahLst/>
            <a:cxnLst/>
            <a:rect l="l" t="t" r="r" b="b"/>
            <a:pathLst>
              <a:path w="1878991" h="6414233" extrusionOk="0">
                <a:moveTo>
                  <a:pt x="0" y="42953"/>
                </a:moveTo>
                <a:lnTo>
                  <a:pt x="160303" y="0"/>
                </a:lnTo>
                <a:lnTo>
                  <a:pt x="1878991" y="6414233"/>
                </a:lnTo>
                <a:lnTo>
                  <a:pt x="82090" y="6414233"/>
                </a:lnTo>
                <a:cubicBezTo>
                  <a:pt x="36753" y="6414233"/>
                  <a:pt x="0" y="6377480"/>
                  <a:pt x="0" y="6332143"/>
                </a:cubicBezTo>
                <a:close/>
              </a:path>
            </a:pathLst>
          </a:custGeom>
          <a:solidFill>
            <a:schemeClr val="dk1">
              <a:alpha val="3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20"/>
          <p:cNvSpPr txBox="1">
            <a:spLocks noGrp="1"/>
          </p:cNvSpPr>
          <p:nvPr>
            <p:ph type="dt" idx="10"/>
          </p:nvPr>
        </p:nvSpPr>
        <p:spPr>
          <a:xfrm rot="900000">
            <a:off x="7521938" y="5927116"/>
            <a:ext cx="1524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0"/>
          <p:cNvSpPr txBox="1">
            <a:spLocks noGrp="1"/>
          </p:cNvSpPr>
          <p:nvPr>
            <p:ph type="ftr" idx="11"/>
          </p:nvPr>
        </p:nvSpPr>
        <p:spPr>
          <a:xfrm rot="900000">
            <a:off x="3892286" y="5987296"/>
            <a:ext cx="3124200" cy="29516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0"/>
          <p:cNvSpPr txBox="1">
            <a:spLocks noGrp="1"/>
          </p:cNvSpPr>
          <p:nvPr>
            <p:ph type="sldNum" idx="12"/>
          </p:nvPr>
        </p:nvSpPr>
        <p:spPr>
          <a:xfrm rot="900000">
            <a:off x="7599046" y="5570110"/>
            <a:ext cx="71620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2400" b="0" i="0" u="none" strike="noStrike" cap="none">
                <a:solidFill>
                  <a:schemeClr val="lt1"/>
                </a:solidFill>
                <a:latin typeface="Calibri"/>
                <a:ea typeface="Calibri"/>
                <a:cs typeface="Calibri"/>
                <a:sym typeface="Calibri"/>
              </a:defRPr>
            </a:lvl1pPr>
            <a:lvl2pPr marL="0" lvl="1" indent="0" algn="l">
              <a:spcBef>
                <a:spcPts val="0"/>
              </a:spcBef>
              <a:buNone/>
              <a:defRPr sz="2400" b="0" i="0" u="none" strike="noStrike" cap="none">
                <a:solidFill>
                  <a:schemeClr val="lt1"/>
                </a:solidFill>
                <a:latin typeface="Calibri"/>
                <a:ea typeface="Calibri"/>
                <a:cs typeface="Calibri"/>
                <a:sym typeface="Calibri"/>
              </a:defRPr>
            </a:lvl2pPr>
            <a:lvl3pPr marL="0" lvl="2" indent="0" algn="l">
              <a:spcBef>
                <a:spcPts val="0"/>
              </a:spcBef>
              <a:buNone/>
              <a:defRPr sz="2400" b="0" i="0" u="none" strike="noStrike" cap="none">
                <a:solidFill>
                  <a:schemeClr val="lt1"/>
                </a:solidFill>
                <a:latin typeface="Calibri"/>
                <a:ea typeface="Calibri"/>
                <a:cs typeface="Calibri"/>
                <a:sym typeface="Calibri"/>
              </a:defRPr>
            </a:lvl3pPr>
            <a:lvl4pPr marL="0" lvl="3" indent="0" algn="l">
              <a:spcBef>
                <a:spcPts val="0"/>
              </a:spcBef>
              <a:buNone/>
              <a:defRPr sz="2400" b="0" i="0" u="none" strike="noStrike" cap="none">
                <a:solidFill>
                  <a:schemeClr val="lt1"/>
                </a:solidFill>
                <a:latin typeface="Calibri"/>
                <a:ea typeface="Calibri"/>
                <a:cs typeface="Calibri"/>
                <a:sym typeface="Calibri"/>
              </a:defRPr>
            </a:lvl4pPr>
            <a:lvl5pPr marL="0" lvl="4" indent="0" algn="l">
              <a:spcBef>
                <a:spcPts val="0"/>
              </a:spcBef>
              <a:buNone/>
              <a:defRPr sz="2400" b="0" i="0" u="none" strike="noStrike" cap="none">
                <a:solidFill>
                  <a:schemeClr val="lt1"/>
                </a:solidFill>
                <a:latin typeface="Calibri"/>
                <a:ea typeface="Calibri"/>
                <a:cs typeface="Calibri"/>
                <a:sym typeface="Calibri"/>
              </a:defRPr>
            </a:lvl5pPr>
            <a:lvl6pPr marL="0" lvl="5" indent="0" algn="l">
              <a:spcBef>
                <a:spcPts val="0"/>
              </a:spcBef>
              <a:buNone/>
              <a:defRPr sz="2400" b="0" i="0" u="none" strike="noStrike" cap="none">
                <a:solidFill>
                  <a:schemeClr val="lt1"/>
                </a:solidFill>
                <a:latin typeface="Calibri"/>
                <a:ea typeface="Calibri"/>
                <a:cs typeface="Calibri"/>
                <a:sym typeface="Calibri"/>
              </a:defRPr>
            </a:lvl6pPr>
            <a:lvl7pPr marL="0" lvl="6" indent="0" algn="l">
              <a:spcBef>
                <a:spcPts val="0"/>
              </a:spcBef>
              <a:buNone/>
              <a:defRPr sz="2400" b="0" i="0" u="none" strike="noStrike" cap="none">
                <a:solidFill>
                  <a:schemeClr val="lt1"/>
                </a:solidFill>
                <a:latin typeface="Calibri"/>
                <a:ea typeface="Calibri"/>
                <a:cs typeface="Calibri"/>
                <a:sym typeface="Calibri"/>
              </a:defRPr>
            </a:lvl7pPr>
            <a:lvl8pPr marL="0" lvl="7" indent="0" algn="l">
              <a:spcBef>
                <a:spcPts val="0"/>
              </a:spcBef>
              <a:buNone/>
              <a:defRPr sz="2400" b="0" i="0" u="none" strike="noStrike" cap="none">
                <a:solidFill>
                  <a:schemeClr val="lt1"/>
                </a:solidFill>
                <a:latin typeface="Calibri"/>
                <a:ea typeface="Calibri"/>
                <a:cs typeface="Calibri"/>
                <a:sym typeface="Calibri"/>
              </a:defRPr>
            </a:lvl8pPr>
            <a:lvl9pPr marL="0" lvl="8" indent="0" algn="l">
              <a:spcBef>
                <a:spcPts val="0"/>
              </a:spcBef>
              <a:buNone/>
              <a:defRPr sz="24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4"/>
        <p:cNvGrpSpPr/>
        <p:nvPr/>
      </p:nvGrpSpPr>
      <p:grpSpPr>
        <a:xfrm>
          <a:off x="0" y="0"/>
          <a:ext cx="0" cy="0"/>
          <a:chOff x="0" y="0"/>
          <a:chExt cx="0" cy="0"/>
        </a:xfrm>
      </p:grpSpPr>
      <p:sp>
        <p:nvSpPr>
          <p:cNvPr id="95" name="Google Shape;95;p21"/>
          <p:cNvSpPr/>
          <p:nvPr/>
        </p:nvSpPr>
        <p:spPr>
          <a:xfrm rot="-892252">
            <a:off x="-897260" y="-624538"/>
            <a:ext cx="7286946" cy="6041338"/>
          </a:xfrm>
          <a:custGeom>
            <a:avLst/>
            <a:gdLst/>
            <a:ahLst/>
            <a:cxnLst/>
            <a:rect l="l" t="t" r="r" b="b"/>
            <a:pathLst>
              <a:path w="7286946" h="6041338" extrusionOk="0">
                <a:moveTo>
                  <a:pt x="1604186" y="0"/>
                </a:moveTo>
                <a:lnTo>
                  <a:pt x="7286946" y="1508972"/>
                </a:lnTo>
                <a:lnTo>
                  <a:pt x="7286946" y="5959247"/>
                </a:lnTo>
                <a:cubicBezTo>
                  <a:pt x="7286946" y="6004584"/>
                  <a:pt x="7250193" y="6041337"/>
                  <a:pt x="7204856" y="6041337"/>
                </a:cubicBezTo>
                <a:lnTo>
                  <a:pt x="0" y="6041338"/>
                </a:lnTo>
                <a:close/>
              </a:path>
            </a:pathLst>
          </a:custGeom>
          <a:solidFill>
            <a:schemeClr val="dk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21"/>
          <p:cNvSpPr/>
          <p:nvPr/>
        </p:nvSpPr>
        <p:spPr>
          <a:xfrm rot="-892252">
            <a:off x="64806" y="5378153"/>
            <a:ext cx="7443151" cy="2476431"/>
          </a:xfrm>
          <a:custGeom>
            <a:avLst/>
            <a:gdLst/>
            <a:ahLst/>
            <a:cxnLst/>
            <a:rect l="l" t="t" r="r" b="b"/>
            <a:pathLst>
              <a:path w="7443151" h="2476431" extrusionOk="0">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dk1">
              <a:alpha val="3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1"/>
          <p:cNvSpPr/>
          <p:nvPr/>
        </p:nvSpPr>
        <p:spPr>
          <a:xfrm rot="-892252">
            <a:off x="7660994" y="5459931"/>
            <a:ext cx="1709023" cy="1538302"/>
          </a:xfrm>
          <a:custGeom>
            <a:avLst/>
            <a:gdLst/>
            <a:ahLst/>
            <a:cxnLst/>
            <a:rect l="l" t="t" r="r" b="b"/>
            <a:pathLst>
              <a:path w="1709023" h="1538302" extrusionOk="0">
                <a:moveTo>
                  <a:pt x="1709023" y="0"/>
                </a:moveTo>
                <a:lnTo>
                  <a:pt x="1300550" y="1538302"/>
                </a:lnTo>
                <a:lnTo>
                  <a:pt x="0" y="1192960"/>
                </a:lnTo>
                <a:lnTo>
                  <a:pt x="0" y="82090"/>
                </a:lnTo>
                <a:cubicBezTo>
                  <a:pt x="0" y="36753"/>
                  <a:pt x="36753" y="0"/>
                  <a:pt x="82090" y="0"/>
                </a:cubicBez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 name="Google Shape;98;p21"/>
          <p:cNvSpPr/>
          <p:nvPr/>
        </p:nvSpPr>
        <p:spPr>
          <a:xfrm rot="-892252">
            <a:off x="6673110" y="-489836"/>
            <a:ext cx="3059119" cy="5809409"/>
          </a:xfrm>
          <a:custGeom>
            <a:avLst/>
            <a:gdLst/>
            <a:ahLst/>
            <a:cxnLst/>
            <a:rect l="l" t="t" r="r" b="b"/>
            <a:pathLst>
              <a:path w="3059119" h="5809409" extrusionOk="0">
                <a:moveTo>
                  <a:pt x="0" y="0"/>
                </a:moveTo>
                <a:lnTo>
                  <a:pt x="3059119" y="812303"/>
                </a:lnTo>
                <a:lnTo>
                  <a:pt x="1732212" y="5809409"/>
                </a:lnTo>
                <a:lnTo>
                  <a:pt x="82090" y="5809409"/>
                </a:lnTo>
                <a:cubicBezTo>
                  <a:pt x="36753" y="5809409"/>
                  <a:pt x="0" y="5772656"/>
                  <a:pt x="0" y="5727319"/>
                </a:cubicBezTo>
                <a:close/>
              </a:path>
            </a:pathLst>
          </a:custGeom>
          <a:solidFill>
            <a:schemeClr val="dk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21"/>
          <p:cNvSpPr txBox="1">
            <a:spLocks noGrp="1"/>
          </p:cNvSpPr>
          <p:nvPr>
            <p:ph type="title"/>
          </p:nvPr>
        </p:nvSpPr>
        <p:spPr>
          <a:xfrm rot="4500000">
            <a:off x="5175504" y="2231136"/>
            <a:ext cx="4818888" cy="1435608"/>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lt1"/>
              </a:buClr>
              <a:buSzPts val="4400"/>
              <a:buFont typeface="Cambria"/>
              <a:buNone/>
              <a:defRPr sz="4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1"/>
          <p:cNvSpPr txBox="1">
            <a:spLocks noGrp="1"/>
          </p:cNvSpPr>
          <p:nvPr>
            <p:ph type="body" idx="1"/>
          </p:nvPr>
        </p:nvSpPr>
        <p:spPr>
          <a:xfrm rot="-900000">
            <a:off x="844848" y="997933"/>
            <a:ext cx="5343100" cy="3888220"/>
          </a:xfrm>
          <a:prstGeom prst="rect">
            <a:avLst/>
          </a:prstGeom>
          <a:noFill/>
          <a:ln>
            <a:noFill/>
          </a:ln>
        </p:spPr>
        <p:txBody>
          <a:bodyPr spcFirstLastPara="1" wrap="square" lIns="91425" tIns="45700" rIns="91425" bIns="45700" anchor="b" anchorCtr="0">
            <a:normAutofit/>
          </a:bodyPr>
          <a:lstStyle>
            <a:lvl1pPr marL="457200" lvl="0" indent="-553720" algn="l">
              <a:spcBef>
                <a:spcPts val="640"/>
              </a:spcBef>
              <a:spcAft>
                <a:spcPts val="0"/>
              </a:spcAft>
              <a:buClr>
                <a:schemeClr val="lt1"/>
              </a:buClr>
              <a:buSzPts val="5120"/>
              <a:buChar char="🙶"/>
              <a:defRPr sz="3200"/>
            </a:lvl1pPr>
            <a:lvl2pPr marL="914400" lvl="1" indent="-513080" algn="l">
              <a:spcBef>
                <a:spcPts val="600"/>
              </a:spcBef>
              <a:spcAft>
                <a:spcPts val="0"/>
              </a:spcAft>
              <a:buClr>
                <a:schemeClr val="lt1"/>
              </a:buClr>
              <a:buSzPts val="4480"/>
              <a:buChar char="🙶"/>
              <a:defRPr sz="2800"/>
            </a:lvl2pPr>
            <a:lvl3pPr marL="1371600" lvl="2" indent="-472439" algn="l">
              <a:spcBef>
                <a:spcPts val="600"/>
              </a:spcBef>
              <a:spcAft>
                <a:spcPts val="0"/>
              </a:spcAft>
              <a:buClr>
                <a:schemeClr val="lt1"/>
              </a:buClr>
              <a:buSzPts val="3840"/>
              <a:buChar char="🙶"/>
              <a:defRPr sz="2400"/>
            </a:lvl3pPr>
            <a:lvl4pPr marL="1828800" lvl="3" indent="-431800" algn="l">
              <a:spcBef>
                <a:spcPts val="600"/>
              </a:spcBef>
              <a:spcAft>
                <a:spcPts val="0"/>
              </a:spcAft>
              <a:buClr>
                <a:schemeClr val="lt1"/>
              </a:buClr>
              <a:buSzPts val="3200"/>
              <a:buChar char="🙶"/>
              <a:defRPr sz="2000"/>
            </a:lvl4pPr>
            <a:lvl5pPr marL="2286000" lvl="4" indent="-431800" algn="l">
              <a:spcBef>
                <a:spcPts val="600"/>
              </a:spcBef>
              <a:spcAft>
                <a:spcPts val="0"/>
              </a:spcAft>
              <a:buClr>
                <a:schemeClr val="lt1"/>
              </a:buClr>
              <a:buSzPts val="3200"/>
              <a:buChar char="🙶"/>
              <a:defRPr sz="2000"/>
            </a:lvl5pPr>
            <a:lvl6pPr marL="2743200" lvl="5" indent="-393700" algn="l">
              <a:spcBef>
                <a:spcPts val="600"/>
              </a:spcBef>
              <a:spcAft>
                <a:spcPts val="0"/>
              </a:spcAft>
              <a:buClr>
                <a:schemeClr val="lt1"/>
              </a:buClr>
              <a:buSzPts val="2600"/>
              <a:buChar char="🙶"/>
              <a:defRPr sz="2000"/>
            </a:lvl6pPr>
            <a:lvl7pPr marL="3200400" lvl="6" indent="-393700" algn="l">
              <a:spcBef>
                <a:spcPts val="600"/>
              </a:spcBef>
              <a:spcAft>
                <a:spcPts val="0"/>
              </a:spcAft>
              <a:buClr>
                <a:schemeClr val="lt1"/>
              </a:buClr>
              <a:buSzPts val="2600"/>
              <a:buChar char="🙶"/>
              <a:defRPr sz="2000"/>
            </a:lvl7pPr>
            <a:lvl8pPr marL="3657600" lvl="7" indent="-393700" algn="l">
              <a:spcBef>
                <a:spcPts val="600"/>
              </a:spcBef>
              <a:spcAft>
                <a:spcPts val="0"/>
              </a:spcAft>
              <a:buClr>
                <a:schemeClr val="lt1"/>
              </a:buClr>
              <a:buSzPts val="2600"/>
              <a:buChar char="🙶"/>
              <a:defRPr sz="2000"/>
            </a:lvl8pPr>
            <a:lvl9pPr marL="4114800" lvl="8" indent="-393700" algn="l">
              <a:spcBef>
                <a:spcPts val="600"/>
              </a:spcBef>
              <a:spcAft>
                <a:spcPts val="600"/>
              </a:spcAft>
              <a:buClr>
                <a:schemeClr val="lt1"/>
              </a:buClr>
              <a:buSzPts val="2600"/>
              <a:buChar char="🙶"/>
              <a:defRPr sz="2000"/>
            </a:lvl9pPr>
          </a:lstStyle>
          <a:p>
            <a:endParaRPr/>
          </a:p>
        </p:txBody>
      </p:sp>
      <p:sp>
        <p:nvSpPr>
          <p:cNvPr id="101" name="Google Shape;101;p21"/>
          <p:cNvSpPr txBox="1">
            <a:spLocks noGrp="1"/>
          </p:cNvSpPr>
          <p:nvPr>
            <p:ph type="body" idx="2"/>
          </p:nvPr>
        </p:nvSpPr>
        <p:spPr>
          <a:xfrm rot="-900000">
            <a:off x="3216573" y="5144589"/>
            <a:ext cx="3930375" cy="988131"/>
          </a:xfrm>
          <a:prstGeom prst="rect">
            <a:avLst/>
          </a:prstGeom>
          <a:noFill/>
          <a:ln>
            <a:noFill/>
          </a:ln>
        </p:spPr>
        <p:txBody>
          <a:bodyPr spcFirstLastPara="1" wrap="square" lIns="91425" tIns="45700" rIns="91425" bIns="45700" anchor="t" anchorCtr="0">
            <a:normAutofit/>
          </a:bodyPr>
          <a:lstStyle>
            <a:lvl1pPr marL="457200" lvl="0" indent="-228600" algn="r">
              <a:spcBef>
                <a:spcPts val="360"/>
              </a:spcBef>
              <a:spcAft>
                <a:spcPts val="0"/>
              </a:spcAft>
              <a:buClr>
                <a:schemeClr val="lt1"/>
              </a:buClr>
              <a:buSzPts val="2880"/>
              <a:buNone/>
              <a:defRPr sz="1800"/>
            </a:lvl1pPr>
            <a:lvl2pPr marL="914400" lvl="1" indent="-228600" algn="l">
              <a:spcBef>
                <a:spcPts val="600"/>
              </a:spcBef>
              <a:spcAft>
                <a:spcPts val="0"/>
              </a:spcAft>
              <a:buClr>
                <a:schemeClr val="lt1"/>
              </a:buClr>
              <a:buSzPts val="1920"/>
              <a:buNone/>
              <a:defRPr sz="1200"/>
            </a:lvl2pPr>
            <a:lvl3pPr marL="1371600" lvl="2" indent="-228600" algn="l">
              <a:spcBef>
                <a:spcPts val="600"/>
              </a:spcBef>
              <a:spcAft>
                <a:spcPts val="0"/>
              </a:spcAft>
              <a:buClr>
                <a:schemeClr val="lt1"/>
              </a:buClr>
              <a:buSzPts val="1600"/>
              <a:buNone/>
              <a:defRPr sz="1000"/>
            </a:lvl3pPr>
            <a:lvl4pPr marL="1828800" lvl="3" indent="-228600" algn="l">
              <a:spcBef>
                <a:spcPts val="600"/>
              </a:spcBef>
              <a:spcAft>
                <a:spcPts val="0"/>
              </a:spcAft>
              <a:buClr>
                <a:schemeClr val="lt1"/>
              </a:buClr>
              <a:buSzPts val="1440"/>
              <a:buNone/>
              <a:defRPr sz="900"/>
            </a:lvl4pPr>
            <a:lvl5pPr marL="2286000" lvl="4" indent="-228600" algn="l">
              <a:spcBef>
                <a:spcPts val="600"/>
              </a:spcBef>
              <a:spcAft>
                <a:spcPts val="0"/>
              </a:spcAft>
              <a:buClr>
                <a:schemeClr val="lt1"/>
              </a:buClr>
              <a:buSzPts val="1440"/>
              <a:buNone/>
              <a:defRPr sz="900"/>
            </a:lvl5pPr>
            <a:lvl6pPr marL="2743200" lvl="5" indent="-228600" algn="l">
              <a:spcBef>
                <a:spcPts val="600"/>
              </a:spcBef>
              <a:spcAft>
                <a:spcPts val="0"/>
              </a:spcAft>
              <a:buClr>
                <a:schemeClr val="lt1"/>
              </a:buClr>
              <a:buSzPts val="1170"/>
              <a:buNone/>
              <a:defRPr sz="900"/>
            </a:lvl6pPr>
            <a:lvl7pPr marL="3200400" lvl="6" indent="-228600" algn="l">
              <a:spcBef>
                <a:spcPts val="600"/>
              </a:spcBef>
              <a:spcAft>
                <a:spcPts val="0"/>
              </a:spcAft>
              <a:buClr>
                <a:schemeClr val="lt1"/>
              </a:buClr>
              <a:buSzPts val="1170"/>
              <a:buNone/>
              <a:defRPr sz="900"/>
            </a:lvl7pPr>
            <a:lvl8pPr marL="3657600" lvl="7" indent="-228600" algn="l">
              <a:spcBef>
                <a:spcPts val="600"/>
              </a:spcBef>
              <a:spcAft>
                <a:spcPts val="0"/>
              </a:spcAft>
              <a:buClr>
                <a:schemeClr val="lt1"/>
              </a:buClr>
              <a:buSzPts val="1170"/>
              <a:buNone/>
              <a:defRPr sz="900"/>
            </a:lvl8pPr>
            <a:lvl9pPr marL="4114800" lvl="8" indent="-228600" algn="l">
              <a:spcBef>
                <a:spcPts val="600"/>
              </a:spcBef>
              <a:spcAft>
                <a:spcPts val="600"/>
              </a:spcAft>
              <a:buClr>
                <a:schemeClr val="lt1"/>
              </a:buClr>
              <a:buSzPts val="1170"/>
              <a:buNone/>
              <a:defRPr sz="900"/>
            </a:lvl9pPr>
          </a:lstStyle>
          <a:p>
            <a:endParaRPr/>
          </a:p>
        </p:txBody>
      </p:sp>
      <p:sp>
        <p:nvSpPr>
          <p:cNvPr id="102" name="Google Shape;102;p21"/>
          <p:cNvSpPr txBox="1">
            <a:spLocks noGrp="1"/>
          </p:cNvSpPr>
          <p:nvPr>
            <p:ph type="dt" idx="10"/>
          </p:nvPr>
        </p:nvSpPr>
        <p:spPr>
          <a:xfrm rot="-900000">
            <a:off x="7754112" y="5888736"/>
            <a:ext cx="124358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1"/>
          <p:cNvSpPr txBox="1">
            <a:spLocks noGrp="1"/>
          </p:cNvSpPr>
          <p:nvPr>
            <p:ph type="ftr" idx="11"/>
          </p:nvPr>
        </p:nvSpPr>
        <p:spPr>
          <a:xfrm rot="-900000">
            <a:off x="4263966" y="6099104"/>
            <a:ext cx="306304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1"/>
          <p:cNvSpPr txBox="1">
            <a:spLocks noGrp="1"/>
          </p:cNvSpPr>
          <p:nvPr>
            <p:ph type="sldNum" idx="12"/>
          </p:nvPr>
        </p:nvSpPr>
        <p:spPr>
          <a:xfrm rot="-900000">
            <a:off x="7690104" y="5641848"/>
            <a:ext cx="1243584"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2400" b="0" i="0" u="none" strike="noStrike" cap="none">
                <a:solidFill>
                  <a:schemeClr val="lt1"/>
                </a:solidFill>
                <a:latin typeface="Calibri"/>
                <a:ea typeface="Calibri"/>
                <a:cs typeface="Calibri"/>
                <a:sym typeface="Calibri"/>
              </a:defRPr>
            </a:lvl1pPr>
            <a:lvl2pPr marL="0" lvl="1" indent="0" algn="l">
              <a:spcBef>
                <a:spcPts val="0"/>
              </a:spcBef>
              <a:buNone/>
              <a:defRPr sz="2400" b="0" i="0" u="none" strike="noStrike" cap="none">
                <a:solidFill>
                  <a:schemeClr val="lt1"/>
                </a:solidFill>
                <a:latin typeface="Calibri"/>
                <a:ea typeface="Calibri"/>
                <a:cs typeface="Calibri"/>
                <a:sym typeface="Calibri"/>
              </a:defRPr>
            </a:lvl2pPr>
            <a:lvl3pPr marL="0" lvl="2" indent="0" algn="l">
              <a:spcBef>
                <a:spcPts val="0"/>
              </a:spcBef>
              <a:buNone/>
              <a:defRPr sz="2400" b="0" i="0" u="none" strike="noStrike" cap="none">
                <a:solidFill>
                  <a:schemeClr val="lt1"/>
                </a:solidFill>
                <a:latin typeface="Calibri"/>
                <a:ea typeface="Calibri"/>
                <a:cs typeface="Calibri"/>
                <a:sym typeface="Calibri"/>
              </a:defRPr>
            </a:lvl3pPr>
            <a:lvl4pPr marL="0" lvl="3" indent="0" algn="l">
              <a:spcBef>
                <a:spcPts val="0"/>
              </a:spcBef>
              <a:buNone/>
              <a:defRPr sz="2400" b="0" i="0" u="none" strike="noStrike" cap="none">
                <a:solidFill>
                  <a:schemeClr val="lt1"/>
                </a:solidFill>
                <a:latin typeface="Calibri"/>
                <a:ea typeface="Calibri"/>
                <a:cs typeface="Calibri"/>
                <a:sym typeface="Calibri"/>
              </a:defRPr>
            </a:lvl4pPr>
            <a:lvl5pPr marL="0" lvl="4" indent="0" algn="l">
              <a:spcBef>
                <a:spcPts val="0"/>
              </a:spcBef>
              <a:buNone/>
              <a:defRPr sz="2400" b="0" i="0" u="none" strike="noStrike" cap="none">
                <a:solidFill>
                  <a:schemeClr val="lt1"/>
                </a:solidFill>
                <a:latin typeface="Calibri"/>
                <a:ea typeface="Calibri"/>
                <a:cs typeface="Calibri"/>
                <a:sym typeface="Calibri"/>
              </a:defRPr>
            </a:lvl5pPr>
            <a:lvl6pPr marL="0" lvl="5" indent="0" algn="l">
              <a:spcBef>
                <a:spcPts val="0"/>
              </a:spcBef>
              <a:buNone/>
              <a:defRPr sz="2400" b="0" i="0" u="none" strike="noStrike" cap="none">
                <a:solidFill>
                  <a:schemeClr val="lt1"/>
                </a:solidFill>
                <a:latin typeface="Calibri"/>
                <a:ea typeface="Calibri"/>
                <a:cs typeface="Calibri"/>
                <a:sym typeface="Calibri"/>
              </a:defRPr>
            </a:lvl6pPr>
            <a:lvl7pPr marL="0" lvl="6" indent="0" algn="l">
              <a:spcBef>
                <a:spcPts val="0"/>
              </a:spcBef>
              <a:buNone/>
              <a:defRPr sz="2400" b="0" i="0" u="none" strike="noStrike" cap="none">
                <a:solidFill>
                  <a:schemeClr val="lt1"/>
                </a:solidFill>
                <a:latin typeface="Calibri"/>
                <a:ea typeface="Calibri"/>
                <a:cs typeface="Calibri"/>
                <a:sym typeface="Calibri"/>
              </a:defRPr>
            </a:lvl7pPr>
            <a:lvl8pPr marL="0" lvl="7" indent="0" algn="l">
              <a:spcBef>
                <a:spcPts val="0"/>
              </a:spcBef>
              <a:buNone/>
              <a:defRPr sz="2400" b="0" i="0" u="none" strike="noStrike" cap="none">
                <a:solidFill>
                  <a:schemeClr val="lt1"/>
                </a:solidFill>
                <a:latin typeface="Calibri"/>
                <a:ea typeface="Calibri"/>
                <a:cs typeface="Calibri"/>
                <a:sym typeface="Calibri"/>
              </a:defRPr>
            </a:lvl8pPr>
            <a:lvl9pPr marL="0" lvl="8" indent="0" algn="l">
              <a:spcBef>
                <a:spcPts val="0"/>
              </a:spcBef>
              <a:buNone/>
              <a:defRPr sz="24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1F28"/>
        </a:solidFill>
        <a:effectLst/>
      </p:bgPr>
    </p:bg>
    <p:spTree>
      <p:nvGrpSpPr>
        <p:cNvPr id="1" name="Shape 9"/>
        <p:cNvGrpSpPr/>
        <p:nvPr/>
      </p:nvGrpSpPr>
      <p:grpSpPr>
        <a:xfrm>
          <a:off x="0" y="0"/>
          <a:ext cx="0" cy="0"/>
          <a:chOff x="0" y="0"/>
          <a:chExt cx="0" cy="0"/>
        </a:xfrm>
      </p:grpSpPr>
      <p:pic>
        <p:nvPicPr>
          <p:cNvPr id="10" name="Google Shape;10;p12" descr="Scan1080Base.png"/>
          <p:cNvPicPr preferRelativeResize="0"/>
          <p:nvPr/>
        </p:nvPicPr>
        <p:blipFill rotWithShape="1">
          <a:blip r:embed="rId14">
            <a:alphaModFix/>
          </a:blip>
          <a:srcRect/>
          <a:stretch/>
        </p:blipFill>
        <p:spPr>
          <a:xfrm>
            <a:off x="0" y="0"/>
            <a:ext cx="9144000" cy="6858000"/>
          </a:xfrm>
          <a:prstGeom prst="rect">
            <a:avLst/>
          </a:prstGeom>
          <a:noFill/>
          <a:ln>
            <a:noFill/>
          </a:ln>
        </p:spPr>
      </p:pic>
      <p:sp>
        <p:nvSpPr>
          <p:cNvPr id="11" name="Google Shape;11;p12"/>
          <p:cNvSpPr txBox="1">
            <a:spLocks noGrp="1"/>
          </p:cNvSpPr>
          <p:nvPr>
            <p:ph type="title"/>
          </p:nvPr>
        </p:nvSpPr>
        <p:spPr>
          <a:xfrm rot="-5400000">
            <a:off x="-673455" y="2807056"/>
            <a:ext cx="5320597" cy="1840087"/>
          </a:xfrm>
          <a:prstGeom prst="rect">
            <a:avLst/>
          </a:prstGeom>
          <a:noFill/>
          <a:ln>
            <a:noFill/>
          </a:ln>
        </p:spPr>
        <p:txBody>
          <a:bodyPr spcFirstLastPara="1" wrap="square" lIns="91425" tIns="45700" rIns="91425" bIns="45700" anchor="b" anchorCtr="0">
            <a:normAutofit/>
          </a:bodyPr>
          <a:lstStyle>
            <a:lvl1pPr marR="0" lvl="0" algn="r" rtl="0">
              <a:spcBef>
                <a:spcPts val="0"/>
              </a:spcBef>
              <a:spcAft>
                <a:spcPts val="0"/>
              </a:spcAft>
              <a:buClr>
                <a:schemeClr val="lt1"/>
              </a:buClr>
              <a:buSzPts val="4400"/>
              <a:buFont typeface="Cambria"/>
              <a:buNone/>
              <a:defRPr sz="4400" b="0" i="0" u="none" strike="noStrike" cap="none">
                <a:solidFill>
                  <a:schemeClr val="lt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2" name="Google Shape;12;p12"/>
          <p:cNvSpPr txBox="1">
            <a:spLocks noGrp="1"/>
          </p:cNvSpPr>
          <p:nvPr>
            <p:ph type="body" idx="1"/>
          </p:nvPr>
        </p:nvSpPr>
        <p:spPr>
          <a:xfrm>
            <a:off x="3657600" y="990600"/>
            <a:ext cx="5027024" cy="4783348"/>
          </a:xfrm>
          <a:prstGeom prst="rect">
            <a:avLst/>
          </a:prstGeom>
          <a:noFill/>
          <a:ln>
            <a:noFill/>
          </a:ln>
        </p:spPr>
        <p:txBody>
          <a:bodyPr spcFirstLastPara="1" wrap="square" lIns="91425" tIns="45700" rIns="91425" bIns="45700" anchor="t" anchorCtr="0">
            <a:normAutofit/>
          </a:bodyPr>
          <a:lstStyle>
            <a:lvl1pPr marL="457200" marR="0" lvl="0" indent="-513080" algn="l" rtl="0">
              <a:spcBef>
                <a:spcPts val="560"/>
              </a:spcBef>
              <a:spcAft>
                <a:spcPts val="0"/>
              </a:spcAft>
              <a:buClr>
                <a:schemeClr val="lt1"/>
              </a:buClr>
              <a:buSzPts val="4480"/>
              <a:buFont typeface="Noto Sans Symbols"/>
              <a:buChar char="🙶"/>
              <a:defRPr sz="2800" b="0" i="0" u="none" strike="noStrike" cap="none">
                <a:solidFill>
                  <a:schemeClr val="lt1"/>
                </a:solidFill>
                <a:latin typeface="Calibri"/>
                <a:ea typeface="Calibri"/>
                <a:cs typeface="Calibri"/>
                <a:sym typeface="Calibri"/>
              </a:defRPr>
            </a:lvl1pPr>
            <a:lvl2pPr marL="914400" marR="0" lvl="1" indent="-472440" algn="l" rtl="0">
              <a:spcBef>
                <a:spcPts val="600"/>
              </a:spcBef>
              <a:spcAft>
                <a:spcPts val="0"/>
              </a:spcAft>
              <a:buClr>
                <a:schemeClr val="lt1"/>
              </a:buClr>
              <a:buSzPts val="3840"/>
              <a:buFont typeface="Noto Sans Symbols"/>
              <a:buChar char="🙶"/>
              <a:defRPr sz="2400" b="0" i="0" u="none" strike="noStrike" cap="none">
                <a:solidFill>
                  <a:schemeClr val="lt1"/>
                </a:solidFill>
                <a:latin typeface="Calibri"/>
                <a:ea typeface="Calibri"/>
                <a:cs typeface="Calibri"/>
                <a:sym typeface="Calibri"/>
              </a:defRPr>
            </a:lvl2pPr>
            <a:lvl3pPr marL="1371600" marR="0" lvl="2" indent="-431800" algn="l" rtl="0">
              <a:spcBef>
                <a:spcPts val="600"/>
              </a:spcBef>
              <a:spcAft>
                <a:spcPts val="0"/>
              </a:spcAft>
              <a:buClr>
                <a:schemeClr val="lt1"/>
              </a:buClr>
              <a:buSzPts val="3200"/>
              <a:buFont typeface="Noto Sans Symbols"/>
              <a:buChar char="🙶"/>
              <a:defRPr sz="2000" b="0" i="0" u="none" strike="noStrike" cap="none">
                <a:solidFill>
                  <a:schemeClr val="lt1"/>
                </a:solidFill>
                <a:latin typeface="Calibri"/>
                <a:ea typeface="Calibri"/>
                <a:cs typeface="Calibri"/>
                <a:sym typeface="Calibri"/>
              </a:defRPr>
            </a:lvl3pPr>
            <a:lvl4pPr marL="1828800" marR="0" lvl="3" indent="-411480" algn="l" rtl="0">
              <a:spcBef>
                <a:spcPts val="600"/>
              </a:spcBef>
              <a:spcAft>
                <a:spcPts val="0"/>
              </a:spcAft>
              <a:buClr>
                <a:schemeClr val="lt1"/>
              </a:buClr>
              <a:buSzPts val="2880"/>
              <a:buFont typeface="Noto Sans Symbols"/>
              <a:buChar char="🙶"/>
              <a:defRPr sz="1800" b="0" i="0" u="none" strike="noStrike" cap="none">
                <a:solidFill>
                  <a:schemeClr val="lt1"/>
                </a:solidFill>
                <a:latin typeface="Calibri"/>
                <a:ea typeface="Calibri"/>
                <a:cs typeface="Calibri"/>
                <a:sym typeface="Calibri"/>
              </a:defRPr>
            </a:lvl4pPr>
            <a:lvl5pPr marL="2286000" marR="0" lvl="4" indent="-411479" algn="l" rtl="0">
              <a:spcBef>
                <a:spcPts val="600"/>
              </a:spcBef>
              <a:spcAft>
                <a:spcPts val="0"/>
              </a:spcAft>
              <a:buClr>
                <a:schemeClr val="lt1"/>
              </a:buClr>
              <a:buSzPts val="2880"/>
              <a:buFont typeface="Noto Sans Symbols"/>
              <a:buChar char="🙶"/>
              <a:defRPr sz="1800" b="0" i="0" u="none" strike="noStrike" cap="none">
                <a:solidFill>
                  <a:schemeClr val="lt1"/>
                </a:solidFill>
                <a:latin typeface="Calibri"/>
                <a:ea typeface="Calibri"/>
                <a:cs typeface="Calibri"/>
                <a:sym typeface="Calibri"/>
              </a:defRPr>
            </a:lvl5pPr>
            <a:lvl6pPr marL="2743200" marR="0" lvl="5" indent="-360679" algn="l" rtl="0">
              <a:spcBef>
                <a:spcPts val="600"/>
              </a:spcBef>
              <a:spcAft>
                <a:spcPts val="0"/>
              </a:spcAft>
              <a:buClr>
                <a:schemeClr val="lt1"/>
              </a:buClr>
              <a:buSzPts val="2080"/>
              <a:buFont typeface="Noto Sans Symbols"/>
              <a:buChar char="🙶"/>
              <a:defRPr sz="1600" b="0" i="0" u="none" strike="noStrike" cap="none">
                <a:solidFill>
                  <a:schemeClr val="lt1"/>
                </a:solidFill>
                <a:latin typeface="Calibri"/>
                <a:ea typeface="Calibri"/>
                <a:cs typeface="Calibri"/>
                <a:sym typeface="Calibri"/>
              </a:defRPr>
            </a:lvl6pPr>
            <a:lvl7pPr marL="3200400" marR="0" lvl="6" indent="-360679" algn="l" rtl="0">
              <a:spcBef>
                <a:spcPts val="600"/>
              </a:spcBef>
              <a:spcAft>
                <a:spcPts val="0"/>
              </a:spcAft>
              <a:buClr>
                <a:schemeClr val="lt1"/>
              </a:buClr>
              <a:buSzPts val="2080"/>
              <a:buFont typeface="Noto Sans Symbols"/>
              <a:buChar char="🙶"/>
              <a:defRPr sz="1600" b="0" i="0" u="none" strike="noStrike" cap="none">
                <a:solidFill>
                  <a:schemeClr val="lt1"/>
                </a:solidFill>
                <a:latin typeface="Calibri"/>
                <a:ea typeface="Calibri"/>
                <a:cs typeface="Calibri"/>
                <a:sym typeface="Calibri"/>
              </a:defRPr>
            </a:lvl7pPr>
            <a:lvl8pPr marL="3657600" marR="0" lvl="7" indent="-360679" algn="l" rtl="0">
              <a:spcBef>
                <a:spcPts val="600"/>
              </a:spcBef>
              <a:spcAft>
                <a:spcPts val="0"/>
              </a:spcAft>
              <a:buClr>
                <a:schemeClr val="lt1"/>
              </a:buClr>
              <a:buSzPts val="2080"/>
              <a:buFont typeface="Noto Sans Symbols"/>
              <a:buChar char="🙶"/>
              <a:defRPr sz="1600" b="0" i="0" u="none" strike="noStrike" cap="none">
                <a:solidFill>
                  <a:schemeClr val="lt1"/>
                </a:solidFill>
                <a:latin typeface="Calibri"/>
                <a:ea typeface="Calibri"/>
                <a:cs typeface="Calibri"/>
                <a:sym typeface="Calibri"/>
              </a:defRPr>
            </a:lvl8pPr>
            <a:lvl9pPr marL="4114800" marR="0" lvl="8" indent="-360679" algn="l" rtl="0">
              <a:spcBef>
                <a:spcPts val="600"/>
              </a:spcBef>
              <a:spcAft>
                <a:spcPts val="600"/>
              </a:spcAft>
              <a:buClr>
                <a:schemeClr val="lt1"/>
              </a:buClr>
              <a:buSzPts val="2080"/>
              <a:buFont typeface="Noto Sans Symbols"/>
              <a:buChar char="🙶"/>
              <a:defRPr sz="1600" b="0" i="0" u="none" strike="noStrike" cap="none">
                <a:solidFill>
                  <a:schemeClr val="lt1"/>
                </a:solidFill>
                <a:latin typeface="Calibri"/>
                <a:ea typeface="Calibri"/>
                <a:cs typeface="Calibri"/>
                <a:sym typeface="Calibri"/>
              </a:defRPr>
            </a:lvl9pPr>
          </a:lstStyle>
          <a:p>
            <a:endParaRPr/>
          </a:p>
        </p:txBody>
      </p:sp>
      <p:sp>
        <p:nvSpPr>
          <p:cNvPr id="13" name="Google Shape;13;p12"/>
          <p:cNvSpPr txBox="1">
            <a:spLocks noGrp="1"/>
          </p:cNvSpPr>
          <p:nvPr>
            <p:ph type="dt" idx="10"/>
          </p:nvPr>
        </p:nvSpPr>
        <p:spPr>
          <a:xfrm>
            <a:off x="7162800" y="6096001"/>
            <a:ext cx="15240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12"/>
          <p:cNvSpPr txBox="1">
            <a:spLocks noGrp="1"/>
          </p:cNvSpPr>
          <p:nvPr>
            <p:ph type="ftr" idx="11"/>
          </p:nvPr>
        </p:nvSpPr>
        <p:spPr>
          <a:xfrm>
            <a:off x="4038600" y="6096001"/>
            <a:ext cx="3124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5" name="Google Shape;15;p12"/>
          <p:cNvSpPr txBox="1">
            <a:spLocks noGrp="1"/>
          </p:cNvSpPr>
          <p:nvPr>
            <p:ph type="sldNum" idx="12"/>
          </p:nvPr>
        </p:nvSpPr>
        <p:spPr>
          <a:xfrm>
            <a:off x="713047" y="53249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400" b="0" i="0" u="none" strike="noStrike" cap="none">
                <a:solidFill>
                  <a:schemeClr val="lt1"/>
                </a:solidFill>
                <a:latin typeface="Calibri"/>
                <a:ea typeface="Calibri"/>
                <a:cs typeface="Calibri"/>
                <a:sym typeface="Calibri"/>
              </a:defRPr>
            </a:lvl1pPr>
            <a:lvl2pPr marL="0" marR="0" lvl="1" indent="0" algn="r" rtl="0">
              <a:spcBef>
                <a:spcPts val="0"/>
              </a:spcBef>
              <a:buNone/>
              <a:defRPr sz="2400" b="0" i="0" u="none" strike="noStrike" cap="none">
                <a:solidFill>
                  <a:schemeClr val="lt1"/>
                </a:solidFill>
                <a:latin typeface="Calibri"/>
                <a:ea typeface="Calibri"/>
                <a:cs typeface="Calibri"/>
                <a:sym typeface="Calibri"/>
              </a:defRPr>
            </a:lvl2pPr>
            <a:lvl3pPr marL="0" marR="0" lvl="2" indent="0" algn="r" rtl="0">
              <a:spcBef>
                <a:spcPts val="0"/>
              </a:spcBef>
              <a:buNone/>
              <a:defRPr sz="2400" b="0" i="0" u="none" strike="noStrike" cap="none">
                <a:solidFill>
                  <a:schemeClr val="lt1"/>
                </a:solidFill>
                <a:latin typeface="Calibri"/>
                <a:ea typeface="Calibri"/>
                <a:cs typeface="Calibri"/>
                <a:sym typeface="Calibri"/>
              </a:defRPr>
            </a:lvl3pPr>
            <a:lvl4pPr marL="0" marR="0" lvl="3" indent="0" algn="r" rtl="0">
              <a:spcBef>
                <a:spcPts val="0"/>
              </a:spcBef>
              <a:buNone/>
              <a:defRPr sz="2400" b="0" i="0" u="none" strike="noStrike" cap="none">
                <a:solidFill>
                  <a:schemeClr val="lt1"/>
                </a:solidFill>
                <a:latin typeface="Calibri"/>
                <a:ea typeface="Calibri"/>
                <a:cs typeface="Calibri"/>
                <a:sym typeface="Calibri"/>
              </a:defRPr>
            </a:lvl4pPr>
            <a:lvl5pPr marL="0" marR="0" lvl="4" indent="0" algn="r" rtl="0">
              <a:spcBef>
                <a:spcPts val="0"/>
              </a:spcBef>
              <a:buNone/>
              <a:defRPr sz="2400" b="0" i="0" u="none" strike="noStrike" cap="none">
                <a:solidFill>
                  <a:schemeClr val="lt1"/>
                </a:solidFill>
                <a:latin typeface="Calibri"/>
                <a:ea typeface="Calibri"/>
                <a:cs typeface="Calibri"/>
                <a:sym typeface="Calibri"/>
              </a:defRPr>
            </a:lvl5pPr>
            <a:lvl6pPr marL="0" marR="0" lvl="5" indent="0" algn="r" rtl="0">
              <a:spcBef>
                <a:spcPts val="0"/>
              </a:spcBef>
              <a:buNone/>
              <a:defRPr sz="2400" b="0" i="0" u="none" strike="noStrike" cap="none">
                <a:solidFill>
                  <a:schemeClr val="lt1"/>
                </a:solidFill>
                <a:latin typeface="Calibri"/>
                <a:ea typeface="Calibri"/>
                <a:cs typeface="Calibri"/>
                <a:sym typeface="Calibri"/>
              </a:defRPr>
            </a:lvl6pPr>
            <a:lvl7pPr marL="0" marR="0" lvl="6" indent="0" algn="r" rtl="0">
              <a:spcBef>
                <a:spcPts val="0"/>
              </a:spcBef>
              <a:buNone/>
              <a:defRPr sz="2400" b="0" i="0" u="none" strike="noStrike" cap="none">
                <a:solidFill>
                  <a:schemeClr val="lt1"/>
                </a:solidFill>
                <a:latin typeface="Calibri"/>
                <a:ea typeface="Calibri"/>
                <a:cs typeface="Calibri"/>
                <a:sym typeface="Calibri"/>
              </a:defRPr>
            </a:lvl7pPr>
            <a:lvl8pPr marL="0" marR="0" lvl="7" indent="0" algn="r" rtl="0">
              <a:spcBef>
                <a:spcPts val="0"/>
              </a:spcBef>
              <a:buNone/>
              <a:defRPr sz="2400" b="0" i="0" u="none" strike="noStrike" cap="none">
                <a:solidFill>
                  <a:schemeClr val="lt1"/>
                </a:solidFill>
                <a:latin typeface="Calibri"/>
                <a:ea typeface="Calibri"/>
                <a:cs typeface="Calibri"/>
                <a:sym typeface="Calibri"/>
              </a:defRPr>
            </a:lvl8pPr>
            <a:lvl9pPr marL="0" marR="0" lvl="8" indent="0" algn="r" rtl="0">
              <a:spcBef>
                <a:spcPts val="0"/>
              </a:spcBef>
              <a:buNone/>
              <a:defRPr sz="24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580146" y="609600"/>
            <a:ext cx="3983708" cy="44196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42" name="Google Shape;142;p1"/>
          <p:cNvSpPr txBox="1">
            <a:spLocks noGrp="1"/>
          </p:cNvSpPr>
          <p:nvPr>
            <p:ph type="ctrTitle"/>
          </p:nvPr>
        </p:nvSpPr>
        <p:spPr>
          <a:xfrm>
            <a:off x="0" y="4724400"/>
            <a:ext cx="9144000" cy="20574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lt1"/>
              </a:buClr>
              <a:buSzPts val="4400"/>
              <a:buFont typeface="Cambria"/>
              <a:buNone/>
            </a:pPr>
            <a:r>
              <a:rPr lang="en-US"/>
              <a:t>Sigma Sigma Phi </a:t>
            </a:r>
            <a:br>
              <a:rPr lang="en-US"/>
            </a:br>
            <a:r>
              <a:rPr lang="en-US"/>
              <a:t>Phi Chapter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0"/>
          <p:cNvSpPr txBox="1">
            <a:spLocks noGrp="1"/>
          </p:cNvSpPr>
          <p:nvPr>
            <p:ph type="title"/>
          </p:nvPr>
        </p:nvSpPr>
        <p:spPr>
          <a:xfrm>
            <a:off x="152400" y="4495800"/>
            <a:ext cx="8763000" cy="1371600"/>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lt1"/>
              </a:buClr>
              <a:buSzPts val="2430"/>
              <a:buFont typeface="Cambria"/>
              <a:buNone/>
            </a:pPr>
            <a:r>
              <a:rPr lang="en-US" sz="2430"/>
              <a:t>All of these activities are supported by members of Sigma Sigma Phi, Phi Chapter. Participants include members of the classes of 2021, 2022, 2023, and 2024, as well as Grand Chapter faculty members here at Lincoln Memorial University DeBusk College of Osteopathic Medicine.</a:t>
            </a:r>
            <a:br>
              <a:rPr lang="en-US" sz="2430"/>
            </a:br>
            <a:r>
              <a:rPr lang="en-US" sz="2430"/>
              <a:t/>
            </a:r>
            <a:br>
              <a:rPr lang="en-US" sz="2430"/>
            </a:br>
            <a:r>
              <a:rPr lang="en-US" sz="2430"/>
              <a:t/>
            </a:r>
            <a:br>
              <a:rPr lang="en-US" sz="2430"/>
            </a:br>
            <a:r>
              <a:rPr lang="en-US" sz="2520"/>
              <a:t>We pride ourselves on being a strong, positive presence in both the campus and the community. Our members are committed to service, fraternity, and furthering the Osteopathic presence in the community. </a:t>
            </a:r>
            <a:br>
              <a:rPr lang="en-US" sz="2520"/>
            </a:br>
            <a:r>
              <a:rPr lang="en-US" sz="2520"/>
              <a:t/>
            </a:r>
            <a:br>
              <a:rPr lang="en-US" sz="2520"/>
            </a:br>
            <a:endParaRPr sz="2520"/>
          </a:p>
        </p:txBody>
      </p:sp>
      <p:sp>
        <p:nvSpPr>
          <p:cNvPr id="212" name="Google Shape;212;p10"/>
          <p:cNvSpPr txBox="1">
            <a:spLocks noGrp="1"/>
          </p:cNvSpPr>
          <p:nvPr>
            <p:ph type="body" idx="1"/>
          </p:nvPr>
        </p:nvSpPr>
        <p:spPr>
          <a:xfrm>
            <a:off x="304800" y="4343400"/>
            <a:ext cx="8229600" cy="2514600"/>
          </a:xfrm>
          <a:prstGeom prst="rect">
            <a:avLst/>
          </a:prstGeom>
          <a:noFill/>
          <a:ln>
            <a:noFill/>
          </a:ln>
        </p:spPr>
        <p:txBody>
          <a:bodyPr spcFirstLastPara="1" wrap="square" lIns="91425" tIns="45700" rIns="91425" bIns="45700" anchor="ctr" anchorCtr="0">
            <a:normAutofit/>
          </a:bodyPr>
          <a:lstStyle/>
          <a:p>
            <a:pPr marL="365760" lvl="0" indent="-81279" algn="l" rtl="0">
              <a:spcBef>
                <a:spcPts val="0"/>
              </a:spcBef>
              <a:spcAft>
                <a:spcPts val="0"/>
              </a:spcAft>
              <a:buClr>
                <a:schemeClr val="lt1"/>
              </a:buClr>
              <a:buSzPts val="4480"/>
              <a:buNone/>
            </a:pPr>
            <a:endParaRPr/>
          </a:p>
          <a:p>
            <a:pPr marL="365760" lvl="0" indent="-365760" algn="l" rtl="0">
              <a:spcBef>
                <a:spcPts val="1160"/>
              </a:spcBef>
              <a:spcAft>
                <a:spcPts val="0"/>
              </a:spcAft>
              <a:buClr>
                <a:schemeClr val="lt1"/>
              </a:buClr>
              <a:buSzPts val="4480"/>
              <a:buNone/>
            </a:pPr>
            <a:endParaRPr/>
          </a:p>
          <a:p>
            <a:pPr marL="365760" lvl="0" indent="-81279" algn="l" rtl="0">
              <a:spcBef>
                <a:spcPts val="1160"/>
              </a:spcBef>
              <a:spcAft>
                <a:spcPts val="0"/>
              </a:spcAft>
              <a:buClr>
                <a:schemeClr val="lt1"/>
              </a:buClr>
              <a:buSzPts val="4480"/>
              <a:buNone/>
            </a:pPr>
            <a:endParaRPr/>
          </a:p>
          <a:p>
            <a:pPr marL="365760" lvl="0" indent="-81279" algn="l" rtl="0">
              <a:spcBef>
                <a:spcPts val="1160"/>
              </a:spcBef>
              <a:spcAft>
                <a:spcPts val="0"/>
              </a:spcAft>
              <a:buClr>
                <a:schemeClr val="lt1"/>
              </a:buClr>
              <a:buSzPts val="4480"/>
              <a:buNone/>
            </a:pPr>
            <a:endParaRPr/>
          </a:p>
          <a:p>
            <a:pPr marL="365760" lvl="0" indent="-365760" algn="l" rtl="0">
              <a:spcBef>
                <a:spcPts val="1160"/>
              </a:spcBef>
              <a:spcAft>
                <a:spcPts val="0"/>
              </a:spcAft>
              <a:buClr>
                <a:schemeClr val="lt1"/>
              </a:buClr>
              <a:buSzPts val="448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1"/>
          <p:cNvSpPr txBox="1">
            <a:spLocks noGrp="1"/>
          </p:cNvSpPr>
          <p:nvPr>
            <p:ph type="title"/>
          </p:nvPr>
        </p:nvSpPr>
        <p:spPr>
          <a:xfrm>
            <a:off x="381000" y="1447800"/>
            <a:ext cx="7772400" cy="1447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lt1"/>
              </a:buClr>
              <a:buSzPts val="4800"/>
              <a:buFont typeface="Cambria"/>
              <a:buNone/>
            </a:pPr>
            <a:r>
              <a:rPr lang="en-US"/>
              <a:t>Thank You!</a:t>
            </a:r>
            <a:endParaRPr/>
          </a:p>
        </p:txBody>
      </p:sp>
      <p:sp>
        <p:nvSpPr>
          <p:cNvPr id="218" name="Google Shape;218;p11"/>
          <p:cNvSpPr txBox="1">
            <a:spLocks noGrp="1"/>
          </p:cNvSpPr>
          <p:nvPr>
            <p:ph type="body" idx="1"/>
          </p:nvPr>
        </p:nvSpPr>
        <p:spPr>
          <a:xfrm>
            <a:off x="609600" y="4343400"/>
            <a:ext cx="7772400" cy="1509712"/>
          </a:xfrm>
          <a:prstGeom prst="rect">
            <a:avLst/>
          </a:prstGeom>
          <a:noFill/>
          <a:ln>
            <a:noFill/>
          </a:ln>
        </p:spPr>
        <p:txBody>
          <a:bodyPr spcFirstLastPara="1" wrap="square" lIns="91425" tIns="45700" rIns="91425" bIns="45700" anchor="t" anchorCtr="0">
            <a:normAutofit/>
          </a:bodyPr>
          <a:lstStyle/>
          <a:p>
            <a:pPr marL="0" lvl="0" indent="0" algn="r" rtl="0">
              <a:lnSpc>
                <a:spcPct val="80000"/>
              </a:lnSpc>
              <a:spcBef>
                <a:spcPts val="0"/>
              </a:spcBef>
              <a:spcAft>
                <a:spcPts val="0"/>
              </a:spcAft>
              <a:buClr>
                <a:schemeClr val="lt1"/>
              </a:buClr>
              <a:buSzPts val="2400"/>
              <a:buNone/>
            </a:pPr>
            <a:r>
              <a:rPr lang="en-US" sz="1500" i="1"/>
              <a:t>This report is respectfully submitted on behalf of the Executive Board and the general membership of the Phi Chapter of Sigma Sigma Phi</a:t>
            </a:r>
            <a:endParaRPr/>
          </a:p>
          <a:p>
            <a:pPr marL="0" lvl="0" indent="0" algn="r" rtl="0">
              <a:lnSpc>
                <a:spcPct val="80000"/>
              </a:lnSpc>
              <a:spcBef>
                <a:spcPts val="900"/>
              </a:spcBef>
              <a:spcAft>
                <a:spcPts val="0"/>
              </a:spcAft>
              <a:buClr>
                <a:schemeClr val="lt1"/>
              </a:buClr>
              <a:buSzPts val="2400"/>
              <a:buNone/>
            </a:pPr>
            <a:r>
              <a:rPr lang="en-US" sz="1500" i="1"/>
              <a:t>by Ashley Sundin, Sigma Sigma Phi, Phi Chapter President</a:t>
            </a:r>
            <a:endParaRPr/>
          </a:p>
          <a:p>
            <a:pPr marL="0" lvl="0" indent="0" algn="r" rtl="0">
              <a:lnSpc>
                <a:spcPct val="80000"/>
              </a:lnSpc>
              <a:spcBef>
                <a:spcPts val="900"/>
              </a:spcBef>
              <a:spcAft>
                <a:spcPts val="0"/>
              </a:spcAft>
              <a:buClr>
                <a:schemeClr val="lt1"/>
              </a:buClr>
              <a:buSzPts val="2400"/>
              <a:buNone/>
            </a:pPr>
            <a:endParaRPr sz="1500" i="1"/>
          </a:p>
          <a:p>
            <a:pPr marL="0" lvl="0" indent="0" algn="r" rtl="0">
              <a:lnSpc>
                <a:spcPct val="80000"/>
              </a:lnSpc>
              <a:spcBef>
                <a:spcPts val="900"/>
              </a:spcBef>
              <a:spcAft>
                <a:spcPts val="0"/>
              </a:spcAft>
              <a:buClr>
                <a:schemeClr val="lt1"/>
              </a:buClr>
              <a:buSzPts val="2400"/>
              <a:buNone/>
            </a:pPr>
            <a:r>
              <a:rPr lang="en-US" sz="1500" i="1"/>
              <a:t>Contact: ashley.sundin@lmunet.edu</a:t>
            </a:r>
            <a:endParaRPr sz="1500"/>
          </a:p>
          <a:p>
            <a:pPr marL="0" lvl="0" indent="0" algn="r" rtl="0">
              <a:lnSpc>
                <a:spcPct val="80000"/>
              </a:lnSpc>
              <a:spcBef>
                <a:spcPts val="900"/>
              </a:spcBef>
              <a:spcAft>
                <a:spcPts val="0"/>
              </a:spcAft>
              <a:buClr>
                <a:schemeClr val="lt1"/>
              </a:buClr>
              <a:buSzPts val="2400"/>
              <a:buNone/>
            </a:pPr>
            <a:endParaRPr sz="1500"/>
          </a:p>
        </p:txBody>
      </p:sp>
      <p:pic>
        <p:nvPicPr>
          <p:cNvPr id="219" name="Google Shape;219;p11" descr="DCOM27.jpg"/>
          <p:cNvPicPr preferRelativeResize="0"/>
          <p:nvPr/>
        </p:nvPicPr>
        <p:blipFill rotWithShape="1">
          <a:blip r:embed="rId3">
            <a:alphaModFix/>
          </a:blip>
          <a:srcRect/>
          <a:stretch/>
        </p:blipFill>
        <p:spPr>
          <a:xfrm>
            <a:off x="3810000" y="228600"/>
            <a:ext cx="5181600" cy="368062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
          <p:cNvSpPr txBox="1">
            <a:spLocks noGrp="1"/>
          </p:cNvSpPr>
          <p:nvPr>
            <p:ph type="title"/>
          </p:nvPr>
        </p:nvSpPr>
        <p:spPr>
          <a:xfrm rot="-4500000">
            <a:off x="-2619742" y="4433135"/>
            <a:ext cx="6220691" cy="3135615"/>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chemeClr val="lt1"/>
              </a:buClr>
              <a:buSzPts val="4400"/>
              <a:buFont typeface="Cambria"/>
              <a:buNone/>
            </a:pPr>
            <a:r>
              <a:rPr lang="en-US"/>
              <a:t>Introduction</a:t>
            </a:r>
            <a:endParaRPr/>
          </a:p>
        </p:txBody>
      </p:sp>
      <p:sp>
        <p:nvSpPr>
          <p:cNvPr id="148" name="Google Shape;148;p2"/>
          <p:cNvSpPr txBox="1">
            <a:spLocks noGrp="1"/>
          </p:cNvSpPr>
          <p:nvPr>
            <p:ph type="body" idx="1"/>
          </p:nvPr>
        </p:nvSpPr>
        <p:spPr>
          <a:xfrm>
            <a:off x="3581400" y="838200"/>
            <a:ext cx="5105400" cy="5486400"/>
          </a:xfrm>
          <a:prstGeom prst="rect">
            <a:avLst/>
          </a:prstGeom>
          <a:noFill/>
          <a:ln>
            <a:noFill/>
          </a:ln>
        </p:spPr>
        <p:txBody>
          <a:bodyPr spcFirstLastPara="1" wrap="square" lIns="91425" tIns="45700" rIns="91425" bIns="45700" anchor="ctr" anchorCtr="0">
            <a:normAutofit/>
          </a:bodyPr>
          <a:lstStyle/>
          <a:p>
            <a:pPr marL="365760" lvl="0" indent="-365760" algn="l" rtl="0">
              <a:spcBef>
                <a:spcPts val="0"/>
              </a:spcBef>
              <a:spcAft>
                <a:spcPts val="0"/>
              </a:spcAft>
              <a:buClr>
                <a:schemeClr val="lt1"/>
              </a:buClr>
              <a:buSzPts val="4480"/>
              <a:buFont typeface="Noto Sans Symbols"/>
              <a:buChar char="❖"/>
            </a:pPr>
            <a:r>
              <a:rPr lang="en-US"/>
              <a:t>The Phi Chapter of Sigma Sigma Phi at Lincoln Memorial University-DeBusk College of Osteopathic Medicine is in its thirteenth year of existence.  The members of this chapter are actively involved with both campus and community activities. We are committed to growing both this chapter and the National Organization.</a:t>
            </a:r>
            <a:endParaRPr/>
          </a:p>
          <a:p>
            <a:pPr marL="0" lvl="0" indent="0" algn="l" rtl="0">
              <a:spcBef>
                <a:spcPts val="1160"/>
              </a:spcBef>
              <a:spcAft>
                <a:spcPts val="0"/>
              </a:spcAft>
              <a:buClr>
                <a:schemeClr val="lt1"/>
              </a:buClr>
              <a:buSzPts val="4480"/>
              <a:buNone/>
            </a:pPr>
            <a:endParaRPr/>
          </a:p>
        </p:txBody>
      </p:sp>
      <p:pic>
        <p:nvPicPr>
          <p:cNvPr id="149" name="Google Shape;149;p2" descr="lmudcom_seal.jpg"/>
          <p:cNvPicPr preferRelativeResize="0"/>
          <p:nvPr/>
        </p:nvPicPr>
        <p:blipFill rotWithShape="1">
          <a:blip r:embed="rId3">
            <a:alphaModFix/>
          </a:blip>
          <a:srcRect/>
          <a:stretch/>
        </p:blipFill>
        <p:spPr>
          <a:xfrm>
            <a:off x="381000" y="550101"/>
            <a:ext cx="2514600" cy="264535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
          <p:cNvSpPr txBox="1">
            <a:spLocks noGrp="1"/>
          </p:cNvSpPr>
          <p:nvPr>
            <p:ph type="title"/>
          </p:nvPr>
        </p:nvSpPr>
        <p:spPr>
          <a:xfrm>
            <a:off x="533400" y="-533400"/>
            <a:ext cx="7772400" cy="1667256"/>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chemeClr val="lt1"/>
              </a:buClr>
              <a:buSzPts val="4800"/>
              <a:buFont typeface="Cambria"/>
              <a:buNone/>
            </a:pPr>
            <a:r>
              <a:rPr lang="en-US"/>
              <a:t>Phi Chapter Membership</a:t>
            </a:r>
            <a:endParaRPr/>
          </a:p>
        </p:txBody>
      </p:sp>
      <p:sp>
        <p:nvSpPr>
          <p:cNvPr id="155" name="Google Shape;155;p3"/>
          <p:cNvSpPr txBox="1">
            <a:spLocks noGrp="1"/>
          </p:cNvSpPr>
          <p:nvPr>
            <p:ph type="body" idx="1"/>
          </p:nvPr>
        </p:nvSpPr>
        <p:spPr>
          <a:xfrm>
            <a:off x="-152400" y="1295400"/>
            <a:ext cx="8839200" cy="5638800"/>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80000"/>
              </a:lnSpc>
              <a:spcBef>
                <a:spcPts val="0"/>
              </a:spcBef>
              <a:spcAft>
                <a:spcPts val="0"/>
              </a:spcAft>
              <a:buClr>
                <a:schemeClr val="lt1"/>
              </a:buClr>
              <a:buSzPts val="2112"/>
              <a:buNone/>
            </a:pPr>
            <a:r>
              <a:rPr lang="en-US" sz="1320" b="1"/>
              <a:t>Class of 2012:    46</a:t>
            </a:r>
            <a:endParaRPr/>
          </a:p>
          <a:p>
            <a:pPr marL="0" lvl="0" indent="0" algn="r" rtl="0">
              <a:lnSpc>
                <a:spcPct val="80000"/>
              </a:lnSpc>
              <a:spcBef>
                <a:spcPts val="864"/>
              </a:spcBef>
              <a:spcAft>
                <a:spcPts val="0"/>
              </a:spcAft>
              <a:buClr>
                <a:schemeClr val="lt1"/>
              </a:buClr>
              <a:buSzPts val="2112"/>
              <a:buNone/>
            </a:pPr>
            <a:r>
              <a:rPr lang="en-US" sz="1320" b="1"/>
              <a:t>Class of 2013:   45</a:t>
            </a:r>
            <a:endParaRPr/>
          </a:p>
          <a:p>
            <a:pPr marL="0" lvl="0" indent="0" algn="r" rtl="0">
              <a:lnSpc>
                <a:spcPct val="80000"/>
              </a:lnSpc>
              <a:spcBef>
                <a:spcPts val="864"/>
              </a:spcBef>
              <a:spcAft>
                <a:spcPts val="0"/>
              </a:spcAft>
              <a:buClr>
                <a:schemeClr val="lt1"/>
              </a:buClr>
              <a:buSzPts val="2112"/>
              <a:buNone/>
            </a:pPr>
            <a:r>
              <a:rPr lang="en-US" sz="1320" b="1"/>
              <a:t>Class of 2014:    43</a:t>
            </a:r>
            <a:endParaRPr/>
          </a:p>
          <a:p>
            <a:pPr marL="0" lvl="0" indent="0" algn="r" rtl="0">
              <a:lnSpc>
                <a:spcPct val="80000"/>
              </a:lnSpc>
              <a:spcBef>
                <a:spcPts val="864"/>
              </a:spcBef>
              <a:spcAft>
                <a:spcPts val="0"/>
              </a:spcAft>
              <a:buClr>
                <a:schemeClr val="lt1"/>
              </a:buClr>
              <a:buSzPts val="2112"/>
              <a:buNone/>
            </a:pPr>
            <a:r>
              <a:rPr lang="en-US" sz="1320" b="1"/>
              <a:t>Class of 2015:    35</a:t>
            </a:r>
            <a:endParaRPr/>
          </a:p>
          <a:p>
            <a:pPr marL="0" lvl="0" indent="0" algn="r" rtl="0">
              <a:lnSpc>
                <a:spcPct val="80000"/>
              </a:lnSpc>
              <a:spcBef>
                <a:spcPts val="864"/>
              </a:spcBef>
              <a:spcAft>
                <a:spcPts val="0"/>
              </a:spcAft>
              <a:buClr>
                <a:schemeClr val="lt1"/>
              </a:buClr>
              <a:buSzPts val="2112"/>
              <a:buNone/>
            </a:pPr>
            <a:r>
              <a:rPr lang="en-US" sz="1320" b="1"/>
              <a:t>Class of 2016:    26</a:t>
            </a:r>
            <a:endParaRPr/>
          </a:p>
          <a:p>
            <a:pPr marL="0" lvl="0" indent="0" algn="r" rtl="0">
              <a:lnSpc>
                <a:spcPct val="80000"/>
              </a:lnSpc>
              <a:spcBef>
                <a:spcPts val="864"/>
              </a:spcBef>
              <a:spcAft>
                <a:spcPts val="0"/>
              </a:spcAft>
              <a:buClr>
                <a:schemeClr val="lt1"/>
              </a:buClr>
              <a:buSzPts val="2112"/>
              <a:buNone/>
            </a:pPr>
            <a:r>
              <a:rPr lang="en-US" sz="1320" b="1"/>
              <a:t>Class of 2017:    27</a:t>
            </a:r>
            <a:endParaRPr/>
          </a:p>
          <a:p>
            <a:pPr marL="0" lvl="0" indent="0" algn="r" rtl="0">
              <a:lnSpc>
                <a:spcPct val="80000"/>
              </a:lnSpc>
              <a:spcBef>
                <a:spcPts val="864"/>
              </a:spcBef>
              <a:spcAft>
                <a:spcPts val="0"/>
              </a:spcAft>
              <a:buClr>
                <a:schemeClr val="lt1"/>
              </a:buClr>
              <a:buSzPts val="2112"/>
              <a:buNone/>
            </a:pPr>
            <a:r>
              <a:rPr lang="en-US" sz="1320" b="1"/>
              <a:t>Class of 2018:    11</a:t>
            </a:r>
            <a:endParaRPr/>
          </a:p>
          <a:p>
            <a:pPr marL="0" lvl="0" indent="0" algn="r" rtl="0">
              <a:lnSpc>
                <a:spcPct val="80000"/>
              </a:lnSpc>
              <a:spcBef>
                <a:spcPts val="864"/>
              </a:spcBef>
              <a:spcAft>
                <a:spcPts val="0"/>
              </a:spcAft>
              <a:buClr>
                <a:schemeClr val="lt1"/>
              </a:buClr>
              <a:buSzPts val="2112"/>
              <a:buNone/>
            </a:pPr>
            <a:r>
              <a:rPr lang="en-US" sz="1320" b="1"/>
              <a:t>Class of 2019:    34</a:t>
            </a:r>
            <a:endParaRPr/>
          </a:p>
          <a:p>
            <a:pPr marL="0" lvl="0" indent="0" algn="r" rtl="0">
              <a:lnSpc>
                <a:spcPct val="80000"/>
              </a:lnSpc>
              <a:spcBef>
                <a:spcPts val="864"/>
              </a:spcBef>
              <a:spcAft>
                <a:spcPts val="0"/>
              </a:spcAft>
              <a:buClr>
                <a:schemeClr val="lt1"/>
              </a:buClr>
              <a:buSzPts val="2112"/>
              <a:buNone/>
            </a:pPr>
            <a:r>
              <a:rPr lang="en-US" sz="1320" b="1"/>
              <a:t>Class of 2020:    32</a:t>
            </a:r>
            <a:endParaRPr/>
          </a:p>
          <a:p>
            <a:pPr marL="0" lvl="0" indent="0" algn="r" rtl="0">
              <a:lnSpc>
                <a:spcPct val="80000"/>
              </a:lnSpc>
              <a:spcBef>
                <a:spcPts val="864"/>
              </a:spcBef>
              <a:spcAft>
                <a:spcPts val="0"/>
              </a:spcAft>
              <a:buClr>
                <a:schemeClr val="lt1"/>
              </a:buClr>
              <a:buSzPts val="2112"/>
              <a:buNone/>
            </a:pPr>
            <a:r>
              <a:rPr lang="en-US" sz="1320" b="1"/>
              <a:t>         				Class of 2021:    16</a:t>
            </a:r>
            <a:endParaRPr/>
          </a:p>
          <a:p>
            <a:pPr marL="0" lvl="0" indent="0" algn="r" rtl="0">
              <a:lnSpc>
                <a:spcPct val="80000"/>
              </a:lnSpc>
              <a:spcBef>
                <a:spcPts val="864"/>
              </a:spcBef>
              <a:spcAft>
                <a:spcPts val="0"/>
              </a:spcAft>
              <a:buClr>
                <a:schemeClr val="lt1"/>
              </a:buClr>
              <a:buSzPts val="2112"/>
              <a:buNone/>
            </a:pPr>
            <a:r>
              <a:rPr lang="en-US" sz="1320" b="1"/>
              <a:t>               Class of 2022:    17</a:t>
            </a:r>
            <a:endParaRPr sz="1320" b="1"/>
          </a:p>
          <a:p>
            <a:pPr marL="0" lvl="0" indent="0" algn="r" rtl="0">
              <a:lnSpc>
                <a:spcPct val="80000"/>
              </a:lnSpc>
              <a:spcBef>
                <a:spcPts val="864"/>
              </a:spcBef>
              <a:spcAft>
                <a:spcPts val="0"/>
              </a:spcAft>
              <a:buClr>
                <a:schemeClr val="lt1"/>
              </a:buClr>
              <a:buSzPts val="2112"/>
              <a:buNone/>
            </a:pPr>
            <a:r>
              <a:rPr lang="en-US" sz="1320" b="1"/>
              <a:t>Class of 2023:    21</a:t>
            </a:r>
            <a:endParaRPr sz="1320" b="1"/>
          </a:p>
          <a:p>
            <a:pPr marL="0" lvl="0" indent="0" algn="r" rtl="0">
              <a:lnSpc>
                <a:spcPct val="80000"/>
              </a:lnSpc>
              <a:spcBef>
                <a:spcPts val="864"/>
              </a:spcBef>
              <a:spcAft>
                <a:spcPts val="0"/>
              </a:spcAft>
              <a:buClr>
                <a:schemeClr val="lt1"/>
              </a:buClr>
              <a:buSzPts val="2112"/>
              <a:buNone/>
            </a:pPr>
            <a:r>
              <a:rPr lang="en-US" sz="1320" b="1"/>
              <a:t>Class of 2024:   17          </a:t>
            </a:r>
            <a:endParaRPr/>
          </a:p>
          <a:p>
            <a:pPr marL="0" lvl="0" indent="0" algn="r" rtl="0">
              <a:lnSpc>
                <a:spcPct val="80000"/>
              </a:lnSpc>
              <a:spcBef>
                <a:spcPts val="888"/>
              </a:spcBef>
              <a:spcAft>
                <a:spcPts val="0"/>
              </a:spcAft>
              <a:buClr>
                <a:srgbClr val="FFD8A5"/>
              </a:buClr>
              <a:buSzPts val="2304"/>
              <a:buNone/>
            </a:pPr>
            <a:r>
              <a:rPr lang="en-US" sz="1440" b="1">
                <a:solidFill>
                  <a:srgbClr val="FFD8A5"/>
                </a:solidFill>
              </a:rPr>
              <a:t>370 Total Members </a:t>
            </a:r>
            <a:endParaRPr/>
          </a:p>
          <a:p>
            <a:pPr marL="0" lvl="0" indent="0" algn="r" rtl="0">
              <a:lnSpc>
                <a:spcPct val="80000"/>
              </a:lnSpc>
              <a:spcBef>
                <a:spcPts val="792"/>
              </a:spcBef>
              <a:spcAft>
                <a:spcPts val="0"/>
              </a:spcAft>
              <a:buClr>
                <a:schemeClr val="lt1"/>
              </a:buClr>
              <a:buSzPts val="1536"/>
              <a:buNone/>
            </a:pPr>
            <a:endParaRPr sz="960" b="1"/>
          </a:p>
          <a:p>
            <a:pPr marL="0" lvl="0" indent="0" algn="r" rtl="0">
              <a:lnSpc>
                <a:spcPct val="80000"/>
              </a:lnSpc>
              <a:spcBef>
                <a:spcPts val="792"/>
              </a:spcBef>
              <a:spcAft>
                <a:spcPts val="0"/>
              </a:spcAft>
              <a:buClr>
                <a:schemeClr val="lt1"/>
              </a:buClr>
              <a:buSzPts val="1536"/>
              <a:buNone/>
            </a:pPr>
            <a:endParaRPr sz="960"/>
          </a:p>
          <a:p>
            <a:pPr marL="0" lvl="0" indent="0" algn="r" rtl="0">
              <a:lnSpc>
                <a:spcPct val="80000"/>
              </a:lnSpc>
              <a:spcBef>
                <a:spcPts val="864"/>
              </a:spcBef>
              <a:spcAft>
                <a:spcPts val="0"/>
              </a:spcAft>
              <a:buClr>
                <a:schemeClr val="lt1"/>
              </a:buClr>
              <a:buSzPts val="2112"/>
              <a:buNone/>
            </a:pPr>
            <a:r>
              <a:rPr lang="en-US" sz="1320" u="sng"/>
              <a:t>Executive Board:</a:t>
            </a:r>
            <a:endParaRPr/>
          </a:p>
          <a:p>
            <a:pPr marL="0" lvl="0" indent="0" algn="r" rtl="0">
              <a:lnSpc>
                <a:spcPct val="80000"/>
              </a:lnSpc>
              <a:spcBef>
                <a:spcPts val="864"/>
              </a:spcBef>
              <a:spcAft>
                <a:spcPts val="0"/>
              </a:spcAft>
              <a:buClr>
                <a:schemeClr val="lt1"/>
              </a:buClr>
              <a:buSzPts val="2112"/>
              <a:buNone/>
            </a:pPr>
            <a:r>
              <a:rPr lang="en-US" sz="1320"/>
              <a:t>President-Ashley Sundin</a:t>
            </a:r>
            <a:endParaRPr/>
          </a:p>
          <a:p>
            <a:pPr marL="0" lvl="0" indent="0" algn="r" rtl="0">
              <a:lnSpc>
                <a:spcPct val="80000"/>
              </a:lnSpc>
              <a:spcBef>
                <a:spcPts val="864"/>
              </a:spcBef>
              <a:spcAft>
                <a:spcPts val="0"/>
              </a:spcAft>
              <a:buClr>
                <a:schemeClr val="lt1"/>
              </a:buClr>
              <a:buSzPts val="2112"/>
              <a:buNone/>
            </a:pPr>
            <a:r>
              <a:rPr lang="en-US" sz="1320"/>
              <a:t>Vice President-Christopher Loiselle</a:t>
            </a:r>
            <a:endParaRPr/>
          </a:p>
          <a:p>
            <a:pPr marL="0" lvl="0" indent="0" algn="r" rtl="0">
              <a:lnSpc>
                <a:spcPct val="80000"/>
              </a:lnSpc>
              <a:spcBef>
                <a:spcPts val="864"/>
              </a:spcBef>
              <a:spcAft>
                <a:spcPts val="0"/>
              </a:spcAft>
              <a:buClr>
                <a:schemeClr val="lt1"/>
              </a:buClr>
              <a:buSzPts val="2112"/>
              <a:buNone/>
            </a:pPr>
            <a:r>
              <a:rPr lang="en-US" sz="1320"/>
              <a:t>Secretary-Anna Devin Taylor</a:t>
            </a:r>
            <a:endParaRPr/>
          </a:p>
          <a:p>
            <a:pPr marL="0" lvl="0" indent="0" algn="r" rtl="0">
              <a:lnSpc>
                <a:spcPct val="80000"/>
              </a:lnSpc>
              <a:spcBef>
                <a:spcPts val="864"/>
              </a:spcBef>
              <a:spcAft>
                <a:spcPts val="0"/>
              </a:spcAft>
              <a:buClr>
                <a:schemeClr val="lt1"/>
              </a:buClr>
              <a:buSzPts val="2112"/>
              <a:buNone/>
            </a:pPr>
            <a:r>
              <a:rPr lang="en-US" sz="1320"/>
              <a:t>Treasurer-Carrie Wild</a:t>
            </a:r>
            <a:endParaRPr/>
          </a:p>
          <a:p>
            <a:pPr marL="0" lvl="0" indent="0" algn="r" rtl="0">
              <a:lnSpc>
                <a:spcPct val="80000"/>
              </a:lnSpc>
              <a:spcBef>
                <a:spcPts val="864"/>
              </a:spcBef>
              <a:spcAft>
                <a:spcPts val="0"/>
              </a:spcAft>
              <a:buClr>
                <a:schemeClr val="lt1"/>
              </a:buClr>
              <a:buSzPts val="2112"/>
              <a:buNone/>
            </a:pPr>
            <a:r>
              <a:rPr lang="en-US" sz="1320"/>
              <a:t>Faculty Advisor-Michael Weiting, DO</a:t>
            </a:r>
            <a:endParaRPr/>
          </a:p>
          <a:p>
            <a:pPr marL="0" lvl="0" indent="0" algn="r" rtl="0">
              <a:lnSpc>
                <a:spcPct val="80000"/>
              </a:lnSpc>
              <a:spcBef>
                <a:spcPts val="792"/>
              </a:spcBef>
              <a:spcAft>
                <a:spcPts val="0"/>
              </a:spcAft>
              <a:buClr>
                <a:schemeClr val="lt1"/>
              </a:buClr>
              <a:buSzPts val="1536"/>
              <a:buNone/>
            </a:pPr>
            <a:endParaRPr sz="960"/>
          </a:p>
        </p:txBody>
      </p:sp>
      <p:pic>
        <p:nvPicPr>
          <p:cNvPr id="156" name="Google Shape;156;p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62222" y="1371600"/>
            <a:ext cx="5689600" cy="4267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
          <p:cNvSpPr txBox="1">
            <a:spLocks noGrp="1"/>
          </p:cNvSpPr>
          <p:nvPr>
            <p:ph type="title"/>
          </p:nvPr>
        </p:nvSpPr>
        <p:spPr>
          <a:xfrm>
            <a:off x="609600" y="381000"/>
            <a:ext cx="8229600" cy="1143000"/>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chemeClr val="lt1"/>
              </a:buClr>
              <a:buSzPts val="4400"/>
              <a:buFont typeface="Cambria"/>
              <a:buNone/>
            </a:pPr>
            <a:r>
              <a:rPr lang="en-US"/>
              <a:t>Selections &amp; By-laws</a:t>
            </a:r>
            <a:endParaRPr/>
          </a:p>
        </p:txBody>
      </p:sp>
      <p:sp>
        <p:nvSpPr>
          <p:cNvPr id="162" name="Google Shape;162;p4"/>
          <p:cNvSpPr txBox="1">
            <a:spLocks noGrp="1"/>
          </p:cNvSpPr>
          <p:nvPr>
            <p:ph type="body" idx="1"/>
          </p:nvPr>
        </p:nvSpPr>
        <p:spPr>
          <a:xfrm>
            <a:off x="228600" y="1828800"/>
            <a:ext cx="8610600" cy="4648200"/>
          </a:xfrm>
          <a:prstGeom prst="rect">
            <a:avLst/>
          </a:prstGeom>
          <a:noFill/>
          <a:ln>
            <a:noFill/>
          </a:ln>
        </p:spPr>
        <p:txBody>
          <a:bodyPr spcFirstLastPara="1" wrap="square" lIns="91425" tIns="45700" rIns="91425" bIns="45700" anchor="ctr" anchorCtr="0">
            <a:noAutofit/>
          </a:bodyPr>
          <a:lstStyle/>
          <a:p>
            <a:pPr marL="365760" lvl="0" indent="-365760" algn="l" rtl="0">
              <a:spcBef>
                <a:spcPts val="0"/>
              </a:spcBef>
              <a:spcAft>
                <a:spcPts val="0"/>
              </a:spcAft>
              <a:buClr>
                <a:schemeClr val="lt1"/>
              </a:buClr>
              <a:buSzPts val="3520"/>
              <a:buFont typeface="Noto Sans Symbols"/>
              <a:buChar char="❖"/>
            </a:pPr>
            <a:r>
              <a:rPr lang="en-US" sz="2200"/>
              <a:t>Students who have achieved a 3.2 GPA and have demonstrated exceptional dedication to community service are eligible for selection into the Sigma Sigma Phi, Phi Chapter.</a:t>
            </a:r>
            <a:endParaRPr/>
          </a:p>
          <a:p>
            <a:pPr marL="365760" lvl="0" indent="-365760" algn="l" rtl="0">
              <a:spcBef>
                <a:spcPts val="1040"/>
              </a:spcBef>
              <a:spcAft>
                <a:spcPts val="0"/>
              </a:spcAft>
              <a:buClr>
                <a:schemeClr val="lt1"/>
              </a:buClr>
              <a:buSzPts val="3520"/>
              <a:buFont typeface="Noto Sans Symbols"/>
              <a:buChar char="❖"/>
            </a:pPr>
            <a:r>
              <a:rPr lang="en-US" sz="2200"/>
              <a:t>Applicants are awarded points for completing campus activities, community service, GPA, leadership, and conference attendance.</a:t>
            </a:r>
            <a:endParaRPr/>
          </a:p>
          <a:p>
            <a:pPr marL="365760" lvl="0" indent="-365760" algn="l" rtl="0">
              <a:spcBef>
                <a:spcPts val="1040"/>
              </a:spcBef>
              <a:spcAft>
                <a:spcPts val="0"/>
              </a:spcAft>
              <a:buClr>
                <a:schemeClr val="lt1"/>
              </a:buClr>
              <a:buSzPts val="3520"/>
              <a:buFont typeface="Noto Sans Symbols"/>
              <a:buChar char="❖"/>
            </a:pPr>
            <a:r>
              <a:rPr lang="en-US" sz="2200"/>
              <a:t>Applicants are assigned a blind ranking by the number of points they accumulate.</a:t>
            </a:r>
            <a:endParaRPr/>
          </a:p>
          <a:p>
            <a:pPr marL="365760" lvl="0" indent="-365760" algn="l" rtl="0">
              <a:spcBef>
                <a:spcPts val="1040"/>
              </a:spcBef>
              <a:spcAft>
                <a:spcPts val="0"/>
              </a:spcAft>
              <a:buClr>
                <a:schemeClr val="lt1"/>
              </a:buClr>
              <a:buSzPts val="3520"/>
              <a:buFont typeface="Noto Sans Symbols"/>
              <a:buChar char="❖"/>
            </a:pPr>
            <a:r>
              <a:rPr lang="en-US" sz="2200"/>
              <a:t>Those candidates with the highest rankings are accepted for induction into the Phi Chapter. </a:t>
            </a:r>
            <a:endParaRPr/>
          </a:p>
          <a:p>
            <a:pPr marL="365760" lvl="0" indent="-365760" algn="l" rtl="0">
              <a:spcBef>
                <a:spcPts val="1040"/>
              </a:spcBef>
              <a:spcAft>
                <a:spcPts val="0"/>
              </a:spcAft>
              <a:buClr>
                <a:schemeClr val="lt1"/>
              </a:buClr>
              <a:buSzPts val="3520"/>
              <a:buFont typeface="Noto Sans Symbols"/>
              <a:buChar char="❖"/>
            </a:pPr>
            <a:r>
              <a:rPr lang="en-US" sz="2200"/>
              <a:t>There are two induction committees to assist in the candidate selection process.</a:t>
            </a:r>
            <a:endParaRPr/>
          </a:p>
          <a:p>
            <a:pPr marL="365760" lvl="0" indent="-81279" algn="l" rtl="0">
              <a:spcBef>
                <a:spcPts val="1160"/>
              </a:spcBef>
              <a:spcAft>
                <a:spcPts val="0"/>
              </a:spcAft>
              <a:buClr>
                <a:schemeClr val="lt1"/>
              </a:buClr>
              <a:buSzPts val="4480"/>
              <a:buFont typeface="Noto Sans Symbols"/>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5"/>
          <p:cNvSpPr txBox="1">
            <a:spLocks noGrp="1"/>
          </p:cNvSpPr>
          <p:nvPr>
            <p:ph type="title"/>
          </p:nvPr>
        </p:nvSpPr>
        <p:spPr>
          <a:xfrm rot="-4500000">
            <a:off x="-677096" y="2431575"/>
            <a:ext cx="5064953" cy="1695631"/>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lt1"/>
              </a:buClr>
              <a:buSzPts val="3959"/>
              <a:buFont typeface="Cambria"/>
              <a:buNone/>
            </a:pPr>
            <a:r>
              <a:rPr lang="en-US" sz="3959"/>
              <a:t>Phi Chapter sponsored</a:t>
            </a:r>
            <a:br>
              <a:rPr lang="en-US" sz="3959"/>
            </a:br>
            <a:r>
              <a:rPr lang="en-US" sz="3959"/>
              <a:t>Service &amp; Events</a:t>
            </a:r>
            <a:endParaRPr/>
          </a:p>
        </p:txBody>
      </p:sp>
      <p:sp>
        <p:nvSpPr>
          <p:cNvPr id="168" name="Google Shape;168;p5"/>
          <p:cNvSpPr txBox="1">
            <a:spLocks noGrp="1"/>
          </p:cNvSpPr>
          <p:nvPr>
            <p:ph type="body" idx="1"/>
          </p:nvPr>
        </p:nvSpPr>
        <p:spPr>
          <a:xfrm rot="900000">
            <a:off x="3081094" y="737538"/>
            <a:ext cx="5266711" cy="5659735"/>
          </a:xfrm>
          <a:prstGeom prst="rect">
            <a:avLst/>
          </a:prstGeom>
          <a:noFill/>
          <a:ln>
            <a:noFill/>
          </a:ln>
        </p:spPr>
        <p:txBody>
          <a:bodyPr spcFirstLastPara="1" wrap="square" lIns="91425" tIns="45700" rIns="91425" bIns="45700" anchor="ctr" anchorCtr="0">
            <a:normAutofit/>
          </a:bodyPr>
          <a:lstStyle/>
          <a:p>
            <a:pPr marL="365760" lvl="0" indent="-365760" algn="l" rtl="0">
              <a:lnSpc>
                <a:spcPct val="90000"/>
              </a:lnSpc>
              <a:spcBef>
                <a:spcPts val="0"/>
              </a:spcBef>
              <a:spcAft>
                <a:spcPts val="0"/>
              </a:spcAft>
              <a:buClr>
                <a:schemeClr val="lt1"/>
              </a:buClr>
              <a:buSzPts val="4480"/>
              <a:buFont typeface="Noto Sans Symbols"/>
              <a:buChar char="❖"/>
            </a:pPr>
            <a:r>
              <a:rPr lang="en-US" i="1" u="sng"/>
              <a:t>The Angel Tree Program</a:t>
            </a:r>
            <a:endParaRPr u="sng"/>
          </a:p>
          <a:p>
            <a:pPr marL="365760" lvl="1" indent="0" algn="l" rtl="0">
              <a:lnSpc>
                <a:spcPct val="90000"/>
              </a:lnSpc>
              <a:spcBef>
                <a:spcPts val="1080"/>
              </a:spcBef>
              <a:spcAft>
                <a:spcPts val="0"/>
              </a:spcAft>
              <a:buClr>
                <a:schemeClr val="lt1"/>
              </a:buClr>
              <a:buSzPts val="3840"/>
              <a:buNone/>
            </a:pPr>
            <a:r>
              <a:rPr lang="en-US"/>
              <a:t>Every year, the Phi Chapter teams up with the Angel Tree Program to donate Christmas gifts to needy children in the local community. Last year, the Phi Chapter donated gifts to 200 children in need!</a:t>
            </a:r>
            <a:endParaRPr/>
          </a:p>
          <a:p>
            <a:pPr marL="365760" lvl="1" indent="0" algn="l" rtl="0">
              <a:lnSpc>
                <a:spcPct val="90000"/>
              </a:lnSpc>
              <a:spcBef>
                <a:spcPts val="1400"/>
              </a:spcBef>
              <a:spcAft>
                <a:spcPts val="0"/>
              </a:spcAft>
              <a:buClr>
                <a:schemeClr val="lt1"/>
              </a:buClr>
              <a:buSzPts val="3840"/>
              <a:buNone/>
            </a:pPr>
            <a:r>
              <a:rPr lang="en-US"/>
              <a:t>	This year our goal is </a:t>
            </a:r>
            <a:r>
              <a:rPr lang="en-US" sz="4000" b="1">
                <a:solidFill>
                  <a:srgbClr val="FF0000"/>
                </a:solidFill>
              </a:rPr>
              <a:t>300</a:t>
            </a:r>
            <a:r>
              <a:rPr lang="en-US"/>
              <a:t>! </a:t>
            </a:r>
            <a:endParaRPr/>
          </a:p>
          <a:p>
            <a:pPr marL="731520" lvl="1" indent="-121919" algn="l" rtl="0">
              <a:lnSpc>
                <a:spcPct val="90000"/>
              </a:lnSpc>
              <a:spcBef>
                <a:spcPts val="1080"/>
              </a:spcBef>
              <a:spcAft>
                <a:spcPts val="0"/>
              </a:spcAft>
              <a:buClr>
                <a:schemeClr val="lt1"/>
              </a:buClr>
              <a:buSzPts val="3840"/>
              <a:buFont typeface="Noto Sans Symbols"/>
              <a:buNone/>
            </a:pPr>
            <a:endParaRPr i="1" u="sng"/>
          </a:p>
          <a:p>
            <a:pPr marL="365760" lvl="0" indent="-365760" algn="l" rtl="0">
              <a:lnSpc>
                <a:spcPct val="90000"/>
              </a:lnSpc>
              <a:spcBef>
                <a:spcPts val="1160"/>
              </a:spcBef>
              <a:spcAft>
                <a:spcPts val="0"/>
              </a:spcAft>
              <a:buClr>
                <a:schemeClr val="lt1"/>
              </a:buClr>
              <a:buSzPts val="4480"/>
              <a:buFont typeface="Noto Sans Symbols"/>
              <a:buChar char="❖"/>
            </a:pPr>
            <a:r>
              <a:rPr lang="en-US" i="1" u="sng"/>
              <a:t>ROHO Charitable Trust</a:t>
            </a:r>
            <a:endParaRPr u="sng"/>
          </a:p>
          <a:p>
            <a:pPr marL="365760" lvl="1" indent="0" algn="l" rtl="0">
              <a:lnSpc>
                <a:spcPct val="90000"/>
              </a:lnSpc>
              <a:spcBef>
                <a:spcPts val="1080"/>
              </a:spcBef>
              <a:spcAft>
                <a:spcPts val="0"/>
              </a:spcAft>
              <a:buClr>
                <a:schemeClr val="lt1"/>
              </a:buClr>
              <a:buSzPts val="3840"/>
              <a:buNone/>
            </a:pPr>
            <a:r>
              <a:rPr lang="en-US"/>
              <a:t>Students fundraise for this local non-profit and their annual christmas event to help children in need.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txBox="1">
            <a:spLocks noGrp="1"/>
          </p:cNvSpPr>
          <p:nvPr>
            <p:ph type="title"/>
          </p:nvPr>
        </p:nvSpPr>
        <p:spPr>
          <a:xfrm>
            <a:off x="292550" y="-122450"/>
            <a:ext cx="8229600" cy="1143000"/>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chemeClr val="lt1"/>
              </a:buClr>
              <a:buSzPts val="3600"/>
              <a:buFont typeface="Cambria"/>
              <a:buNone/>
            </a:pPr>
            <a:r>
              <a:rPr lang="en-US" sz="3600"/>
              <a:t>Phi Chapter sponsored Service &amp; Events</a:t>
            </a:r>
            <a:endParaRPr/>
          </a:p>
        </p:txBody>
      </p:sp>
      <p:sp>
        <p:nvSpPr>
          <p:cNvPr id="174" name="Google Shape;174;p6"/>
          <p:cNvSpPr txBox="1">
            <a:spLocks noGrp="1"/>
          </p:cNvSpPr>
          <p:nvPr>
            <p:ph type="body" idx="1"/>
          </p:nvPr>
        </p:nvSpPr>
        <p:spPr>
          <a:xfrm>
            <a:off x="105425" y="1153750"/>
            <a:ext cx="3780900" cy="5355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4736"/>
              <a:buNone/>
            </a:pPr>
            <a:r>
              <a:rPr lang="en-US" sz="2960" i="1" u="sng">
                <a:latin typeface="Cambria"/>
                <a:ea typeface="Cambria"/>
                <a:cs typeface="Cambria"/>
                <a:sym typeface="Cambria"/>
              </a:rPr>
              <a:t>Mr. DCOM Pageant</a:t>
            </a:r>
            <a:endParaRPr sz="2960" u="sng">
              <a:latin typeface="Cambria"/>
              <a:ea typeface="Cambria"/>
              <a:cs typeface="Cambria"/>
              <a:sym typeface="Cambria"/>
            </a:endParaRPr>
          </a:p>
          <a:p>
            <a:pPr marL="365760" lvl="0" indent="-365760" algn="l" rtl="0">
              <a:lnSpc>
                <a:spcPct val="80000"/>
              </a:lnSpc>
              <a:spcBef>
                <a:spcPts val="933"/>
              </a:spcBef>
              <a:spcAft>
                <a:spcPts val="0"/>
              </a:spcAft>
              <a:buClr>
                <a:schemeClr val="lt1"/>
              </a:buClr>
              <a:buSzPts val="2664"/>
              <a:buFont typeface="Arial"/>
              <a:buChar char="•"/>
            </a:pPr>
            <a:r>
              <a:rPr lang="en-US" sz="1665">
                <a:latin typeface="Cambria"/>
                <a:ea typeface="Cambria"/>
                <a:cs typeface="Cambria"/>
                <a:sym typeface="Cambria"/>
              </a:rPr>
              <a:t>The Phi Chapter hosts an annual comedy night and pageant. </a:t>
            </a:r>
            <a:endParaRPr/>
          </a:p>
          <a:p>
            <a:pPr marL="365760" lvl="0" indent="-365760" algn="l" rtl="0">
              <a:lnSpc>
                <a:spcPct val="80000"/>
              </a:lnSpc>
              <a:spcBef>
                <a:spcPts val="933"/>
              </a:spcBef>
              <a:spcAft>
                <a:spcPts val="0"/>
              </a:spcAft>
              <a:buClr>
                <a:schemeClr val="lt1"/>
              </a:buClr>
              <a:buSzPts val="2664"/>
              <a:buFont typeface="Arial"/>
              <a:buChar char="•"/>
            </a:pPr>
            <a:r>
              <a:rPr lang="en-US" sz="1665">
                <a:latin typeface="Cambria"/>
                <a:ea typeface="Cambria"/>
                <a:cs typeface="Cambria"/>
                <a:sym typeface="Cambria"/>
              </a:rPr>
              <a:t>Pageant categories include: talent, school spirit, formal-wear, and an interview.. Always with a funny twist!</a:t>
            </a:r>
            <a:endParaRPr/>
          </a:p>
          <a:p>
            <a:pPr marL="365760" lvl="0" indent="-365760" algn="l" rtl="0">
              <a:lnSpc>
                <a:spcPct val="80000"/>
              </a:lnSpc>
              <a:spcBef>
                <a:spcPts val="933"/>
              </a:spcBef>
              <a:spcAft>
                <a:spcPts val="0"/>
              </a:spcAft>
              <a:buClr>
                <a:schemeClr val="lt1"/>
              </a:buClr>
              <a:buSzPts val="2664"/>
              <a:buFont typeface="Arial"/>
              <a:buChar char="•"/>
            </a:pPr>
            <a:r>
              <a:rPr lang="en-US" sz="1665">
                <a:latin typeface="Cambria"/>
                <a:ea typeface="Cambria"/>
                <a:cs typeface="Cambria"/>
                <a:sym typeface="Cambria"/>
              </a:rPr>
              <a:t>In 2012, we raised </a:t>
            </a:r>
            <a:r>
              <a:rPr lang="en-US" sz="1665" b="1">
                <a:solidFill>
                  <a:srgbClr val="FF0000"/>
                </a:solidFill>
                <a:latin typeface="Cambria"/>
                <a:ea typeface="Cambria"/>
                <a:cs typeface="Cambria"/>
                <a:sym typeface="Cambria"/>
              </a:rPr>
              <a:t>$1000 </a:t>
            </a:r>
            <a:r>
              <a:rPr lang="en-US" sz="1665">
                <a:latin typeface="Cambria"/>
                <a:ea typeface="Cambria"/>
                <a:cs typeface="Cambria"/>
                <a:sym typeface="Cambria"/>
              </a:rPr>
              <a:t>for the Tennessee Special Olympics.</a:t>
            </a:r>
            <a:endParaRPr/>
          </a:p>
          <a:p>
            <a:pPr marL="365760" lvl="0" indent="-365760" algn="l" rtl="0">
              <a:lnSpc>
                <a:spcPct val="80000"/>
              </a:lnSpc>
              <a:spcBef>
                <a:spcPts val="933"/>
              </a:spcBef>
              <a:spcAft>
                <a:spcPts val="0"/>
              </a:spcAft>
              <a:buClr>
                <a:schemeClr val="lt1"/>
              </a:buClr>
              <a:buSzPts val="2664"/>
              <a:buFont typeface="Arial"/>
              <a:buChar char="•"/>
            </a:pPr>
            <a:r>
              <a:rPr lang="en-US" sz="1665">
                <a:latin typeface="Cambria"/>
                <a:ea typeface="Cambria"/>
                <a:cs typeface="Cambria"/>
                <a:sym typeface="Cambria"/>
              </a:rPr>
              <a:t>In 2013, we raised </a:t>
            </a:r>
            <a:r>
              <a:rPr lang="en-US" sz="1665" b="1">
                <a:solidFill>
                  <a:srgbClr val="FF0000"/>
                </a:solidFill>
                <a:latin typeface="Cambria"/>
                <a:ea typeface="Cambria"/>
                <a:cs typeface="Cambria"/>
                <a:sym typeface="Cambria"/>
              </a:rPr>
              <a:t>$1300 </a:t>
            </a:r>
            <a:r>
              <a:rPr lang="en-US" sz="1665">
                <a:latin typeface="Cambria"/>
                <a:ea typeface="Cambria"/>
                <a:cs typeface="Cambria"/>
                <a:sym typeface="Cambria"/>
              </a:rPr>
              <a:t>for the Tennessee Special Olympics.</a:t>
            </a:r>
            <a:endParaRPr/>
          </a:p>
          <a:p>
            <a:pPr marL="365760" lvl="0" indent="-365760" algn="l" rtl="0">
              <a:lnSpc>
                <a:spcPct val="80000"/>
              </a:lnSpc>
              <a:spcBef>
                <a:spcPts val="933"/>
              </a:spcBef>
              <a:spcAft>
                <a:spcPts val="0"/>
              </a:spcAft>
              <a:buClr>
                <a:schemeClr val="lt1"/>
              </a:buClr>
              <a:buSzPts val="2664"/>
              <a:buFont typeface="Arial"/>
              <a:buChar char="•"/>
            </a:pPr>
            <a:r>
              <a:rPr lang="en-US" sz="1665">
                <a:latin typeface="Cambria"/>
                <a:ea typeface="Cambria"/>
                <a:cs typeface="Cambria"/>
                <a:sym typeface="Cambria"/>
              </a:rPr>
              <a:t>In 2014, we raised </a:t>
            </a:r>
            <a:r>
              <a:rPr lang="en-US" sz="1665">
                <a:solidFill>
                  <a:srgbClr val="FF0000"/>
                </a:solidFill>
                <a:latin typeface="Cambria"/>
                <a:ea typeface="Cambria"/>
                <a:cs typeface="Cambria"/>
                <a:sym typeface="Cambria"/>
              </a:rPr>
              <a:t>$1000 </a:t>
            </a:r>
            <a:r>
              <a:rPr lang="en-US" sz="1665">
                <a:latin typeface="Cambria"/>
                <a:ea typeface="Cambria"/>
                <a:cs typeface="Cambria"/>
                <a:sym typeface="Cambria"/>
              </a:rPr>
              <a:t>for the Tennessee Special Olympics.</a:t>
            </a:r>
            <a:endParaRPr/>
          </a:p>
          <a:p>
            <a:pPr marL="365760" lvl="0" indent="-365760" algn="l" rtl="0">
              <a:lnSpc>
                <a:spcPct val="80000"/>
              </a:lnSpc>
              <a:spcBef>
                <a:spcPts val="933"/>
              </a:spcBef>
              <a:spcAft>
                <a:spcPts val="0"/>
              </a:spcAft>
              <a:buClr>
                <a:schemeClr val="lt1"/>
              </a:buClr>
              <a:buSzPts val="2664"/>
              <a:buFont typeface="Arial"/>
              <a:buChar char="•"/>
            </a:pPr>
            <a:r>
              <a:rPr lang="en-US" sz="1665">
                <a:latin typeface="Cambria"/>
                <a:ea typeface="Cambria"/>
                <a:cs typeface="Cambria"/>
                <a:sym typeface="Cambria"/>
              </a:rPr>
              <a:t>In 2016, we raised </a:t>
            </a:r>
            <a:r>
              <a:rPr lang="en-US" sz="1665">
                <a:solidFill>
                  <a:srgbClr val="FF0000"/>
                </a:solidFill>
                <a:latin typeface="Cambria"/>
                <a:ea typeface="Cambria"/>
                <a:cs typeface="Cambria"/>
                <a:sym typeface="Cambria"/>
              </a:rPr>
              <a:t>$600 </a:t>
            </a:r>
            <a:r>
              <a:rPr lang="en-US" sz="1665">
                <a:latin typeface="Cambria"/>
                <a:ea typeface="Cambria"/>
                <a:cs typeface="Cambria"/>
                <a:sym typeface="Cambria"/>
              </a:rPr>
              <a:t>for the Tennessee Special Olympics.</a:t>
            </a:r>
            <a:endParaRPr/>
          </a:p>
          <a:p>
            <a:pPr marL="365760" lvl="0" indent="-365760" algn="l" rtl="0">
              <a:lnSpc>
                <a:spcPct val="80000"/>
              </a:lnSpc>
              <a:spcBef>
                <a:spcPts val="933"/>
              </a:spcBef>
              <a:spcAft>
                <a:spcPts val="0"/>
              </a:spcAft>
              <a:buClr>
                <a:schemeClr val="lt1"/>
              </a:buClr>
              <a:buSzPts val="2664"/>
              <a:buFont typeface="Arial"/>
              <a:buChar char="•"/>
            </a:pPr>
            <a:r>
              <a:rPr lang="en-US" sz="1665">
                <a:latin typeface="Cambria"/>
                <a:ea typeface="Cambria"/>
                <a:cs typeface="Cambria"/>
                <a:sym typeface="Cambria"/>
              </a:rPr>
              <a:t>In 2019, we raised </a:t>
            </a:r>
            <a:r>
              <a:rPr lang="en-US" sz="1665">
                <a:solidFill>
                  <a:srgbClr val="FF0000"/>
                </a:solidFill>
                <a:latin typeface="Cambria"/>
                <a:ea typeface="Cambria"/>
                <a:cs typeface="Cambria"/>
                <a:sym typeface="Cambria"/>
              </a:rPr>
              <a:t>$662 </a:t>
            </a:r>
            <a:r>
              <a:rPr lang="en-US" sz="1665">
                <a:latin typeface="Cambria"/>
                <a:ea typeface="Cambria"/>
                <a:cs typeface="Cambria"/>
                <a:sym typeface="Cambria"/>
              </a:rPr>
              <a:t>for the Tennessee Special Olympics.</a:t>
            </a:r>
            <a:endParaRPr sz="1665">
              <a:solidFill>
                <a:srgbClr val="FF0000"/>
              </a:solidFill>
              <a:latin typeface="Cambria"/>
              <a:ea typeface="Cambria"/>
              <a:cs typeface="Cambria"/>
              <a:sym typeface="Cambria"/>
            </a:endParaRPr>
          </a:p>
          <a:p>
            <a:pPr marL="0" lvl="0" indent="0" algn="ctr" rtl="0">
              <a:lnSpc>
                <a:spcPct val="80000"/>
              </a:lnSpc>
              <a:spcBef>
                <a:spcPts val="933"/>
              </a:spcBef>
              <a:spcAft>
                <a:spcPts val="0"/>
              </a:spcAft>
              <a:buClr>
                <a:schemeClr val="lt1"/>
              </a:buClr>
              <a:buSzPts val="2664"/>
              <a:buNone/>
            </a:pPr>
            <a:r>
              <a:rPr lang="en-US" sz="1665">
                <a:latin typeface="Cambria"/>
                <a:ea typeface="Cambria"/>
                <a:cs typeface="Cambria"/>
                <a:sym typeface="Cambria"/>
              </a:rPr>
              <a:t>Our goal for this upcoming year is </a:t>
            </a:r>
            <a:r>
              <a:rPr lang="en-US" sz="1665" b="1">
                <a:solidFill>
                  <a:srgbClr val="FF0000"/>
                </a:solidFill>
                <a:latin typeface="Cambria"/>
                <a:ea typeface="Cambria"/>
                <a:cs typeface="Cambria"/>
                <a:sym typeface="Cambria"/>
              </a:rPr>
              <a:t>$1000 </a:t>
            </a:r>
            <a:r>
              <a:rPr lang="en-US" sz="1665">
                <a:latin typeface="Cambria"/>
                <a:ea typeface="Cambria"/>
                <a:cs typeface="Cambria"/>
                <a:sym typeface="Cambria"/>
              </a:rPr>
              <a:t>for the Tennessee Special Olympics!</a:t>
            </a:r>
            <a:endParaRPr sz="2590" b="1">
              <a:solidFill>
                <a:srgbClr val="FF0000"/>
              </a:solidFill>
              <a:latin typeface="Cambria"/>
              <a:ea typeface="Cambria"/>
              <a:cs typeface="Cambria"/>
              <a:sym typeface="Cambria"/>
            </a:endParaRPr>
          </a:p>
        </p:txBody>
      </p:sp>
      <p:pic>
        <p:nvPicPr>
          <p:cNvPr id="175" name="Google Shape;175;p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38600" y="1349691"/>
            <a:ext cx="3262046" cy="2177415"/>
          </a:xfrm>
          <a:prstGeom prst="rect">
            <a:avLst/>
          </a:prstGeom>
          <a:noFill/>
          <a:ln>
            <a:noFill/>
          </a:ln>
        </p:spPr>
      </p:pic>
      <p:pic>
        <p:nvPicPr>
          <p:cNvPr id="176" name="Google Shape;176;p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772949" y="2857500"/>
            <a:ext cx="3055393" cy="2362200"/>
          </a:xfrm>
          <a:prstGeom prst="rect">
            <a:avLst/>
          </a:prstGeom>
          <a:noFill/>
          <a:ln>
            <a:noFill/>
          </a:ln>
        </p:spPr>
      </p:pic>
      <p:pic>
        <p:nvPicPr>
          <p:cNvPr id="177" name="Google Shape;177;p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076350" y="4369119"/>
            <a:ext cx="3186545" cy="22783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7"/>
          <p:cNvSpPr txBox="1">
            <a:spLocks noGrp="1"/>
          </p:cNvSpPr>
          <p:nvPr>
            <p:ph type="title"/>
          </p:nvPr>
        </p:nvSpPr>
        <p:spPr>
          <a:xfrm>
            <a:off x="0" y="0"/>
            <a:ext cx="9144000" cy="990599"/>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2800"/>
              <a:buFont typeface="Cambria"/>
              <a:buNone/>
            </a:pPr>
            <a:r>
              <a:rPr lang="en-US" sz="2800" b="1"/>
              <a:t>In addition to these sponsored events, </a:t>
            </a:r>
            <a:br>
              <a:rPr lang="en-US" sz="2800" b="1"/>
            </a:br>
            <a:r>
              <a:rPr lang="en-US" sz="2800" b="1"/>
              <a:t>members of the Phi Chapter also: </a:t>
            </a:r>
            <a:endParaRPr sz="2800"/>
          </a:p>
        </p:txBody>
      </p:sp>
      <p:sp>
        <p:nvSpPr>
          <p:cNvPr id="183" name="Google Shape;183;p7"/>
          <p:cNvSpPr txBox="1">
            <a:spLocks noGrp="1"/>
          </p:cNvSpPr>
          <p:nvPr>
            <p:ph type="body" idx="1"/>
          </p:nvPr>
        </p:nvSpPr>
        <p:spPr>
          <a:xfrm rot="900000">
            <a:off x="3570457" y="1467611"/>
            <a:ext cx="4958708" cy="5194196"/>
          </a:xfrm>
          <a:prstGeom prst="rect">
            <a:avLst/>
          </a:prstGeom>
          <a:noFill/>
          <a:ln>
            <a:noFill/>
          </a:ln>
        </p:spPr>
        <p:txBody>
          <a:bodyPr spcFirstLastPara="1" wrap="square" lIns="91425" tIns="45700" rIns="91425" bIns="45700" anchor="ctr" anchorCtr="0">
            <a:normAutofit/>
          </a:bodyPr>
          <a:lstStyle/>
          <a:p>
            <a:pPr marL="365760" lvl="0" indent="-345312" algn="l" rtl="0">
              <a:lnSpc>
                <a:spcPct val="80000"/>
              </a:lnSpc>
              <a:spcBef>
                <a:spcPts val="0"/>
              </a:spcBef>
              <a:spcAft>
                <a:spcPts val="0"/>
              </a:spcAft>
              <a:buClr>
                <a:schemeClr val="lt1"/>
              </a:buClr>
              <a:buSzPts val="3150"/>
              <a:buFont typeface="Noto Sans Symbols"/>
              <a:buChar char="❖"/>
            </a:pPr>
            <a:r>
              <a:rPr lang="en-US" sz="1870" i="1"/>
              <a:t>Are members of Cumberland Gap Volunteer Fire Department, a fire department run completely by medical students. </a:t>
            </a:r>
            <a:endParaRPr sz="2500"/>
          </a:p>
          <a:p>
            <a:pPr marL="365760" lvl="0" indent="-345312" algn="l" rtl="0">
              <a:lnSpc>
                <a:spcPct val="80000"/>
              </a:lnSpc>
              <a:spcBef>
                <a:spcPts val="1034"/>
              </a:spcBef>
              <a:spcAft>
                <a:spcPts val="0"/>
              </a:spcAft>
              <a:buClr>
                <a:schemeClr val="lt1"/>
              </a:buClr>
              <a:buSzPts val="3150"/>
              <a:buFont typeface="Noto Sans Symbols"/>
              <a:buChar char="❖"/>
            </a:pPr>
            <a:r>
              <a:rPr lang="en-US" sz="1870" i="1"/>
              <a:t>Provide free medical and dental care to patients at Remote Area Medicine (RAM) Clinics </a:t>
            </a:r>
            <a:endParaRPr sz="2500"/>
          </a:p>
          <a:p>
            <a:pPr marL="365760" lvl="0" indent="-345312" algn="l" rtl="0">
              <a:lnSpc>
                <a:spcPct val="80000"/>
              </a:lnSpc>
              <a:spcBef>
                <a:spcPts val="1034"/>
              </a:spcBef>
              <a:spcAft>
                <a:spcPts val="0"/>
              </a:spcAft>
              <a:buClr>
                <a:schemeClr val="lt1"/>
              </a:buClr>
              <a:buSzPts val="3150"/>
              <a:buFont typeface="Noto Sans Symbols"/>
              <a:buChar char="❖"/>
            </a:pPr>
            <a:r>
              <a:rPr lang="en-US" sz="1870" i="1"/>
              <a:t>Provide Math and Science tutoring services for local middle schoolers through a program called Math DOcs</a:t>
            </a:r>
            <a:endParaRPr sz="1870"/>
          </a:p>
          <a:p>
            <a:pPr marL="365760" lvl="0" indent="-345312" algn="l" rtl="0">
              <a:lnSpc>
                <a:spcPct val="80000"/>
              </a:lnSpc>
              <a:spcBef>
                <a:spcPts val="1034"/>
              </a:spcBef>
              <a:spcAft>
                <a:spcPts val="0"/>
              </a:spcAft>
              <a:buClr>
                <a:schemeClr val="lt1"/>
              </a:buClr>
              <a:buSzPts val="3150"/>
              <a:buFont typeface="Noto Sans Symbols"/>
              <a:buChar char="❖"/>
            </a:pPr>
            <a:r>
              <a:rPr lang="en-US" sz="1870" i="1"/>
              <a:t>Go to local elementary schools to teach children about medicine with our “What’s in a doctor’s bag?” program</a:t>
            </a:r>
            <a:endParaRPr sz="1870"/>
          </a:p>
          <a:p>
            <a:pPr marL="365760" lvl="0" indent="-345312" algn="l" rtl="0">
              <a:lnSpc>
                <a:spcPct val="80000"/>
              </a:lnSpc>
              <a:spcBef>
                <a:spcPts val="1034"/>
              </a:spcBef>
              <a:spcAft>
                <a:spcPts val="0"/>
              </a:spcAft>
              <a:buClr>
                <a:schemeClr val="lt1"/>
              </a:buClr>
              <a:buSzPts val="3150"/>
              <a:buFont typeface="Noto Sans Symbols"/>
              <a:buChar char="❖"/>
            </a:pPr>
            <a:r>
              <a:rPr lang="en-US" sz="1870" i="1"/>
              <a:t>Serve as CPR instructors for the AHA “BLS for Healthcare Providers course”</a:t>
            </a:r>
            <a:endParaRPr sz="1870" i="1"/>
          </a:p>
          <a:p>
            <a:pPr marL="365760" lvl="0" indent="-345312" algn="l" rtl="0">
              <a:lnSpc>
                <a:spcPct val="80000"/>
              </a:lnSpc>
              <a:spcBef>
                <a:spcPts val="1034"/>
              </a:spcBef>
              <a:spcAft>
                <a:spcPts val="0"/>
              </a:spcAft>
              <a:buSzPts val="3150"/>
              <a:buChar char="❖"/>
            </a:pPr>
            <a:r>
              <a:rPr lang="en-US" sz="1870" i="1"/>
              <a:t>Participate and fundraise for ROHO, a local charity for children in need. </a:t>
            </a:r>
            <a:endParaRPr sz="1870" i="1"/>
          </a:p>
          <a:p>
            <a:pPr marL="365760" lvl="0" indent="-365760" algn="l" rtl="0">
              <a:lnSpc>
                <a:spcPct val="80000"/>
              </a:lnSpc>
              <a:spcBef>
                <a:spcPts val="1034"/>
              </a:spcBef>
              <a:spcAft>
                <a:spcPts val="0"/>
              </a:spcAft>
              <a:buClr>
                <a:schemeClr val="lt1"/>
              </a:buClr>
              <a:buSzPts val="3472"/>
              <a:buNone/>
            </a:pPr>
            <a:endParaRPr sz="2170"/>
          </a:p>
        </p:txBody>
      </p:sp>
      <p:pic>
        <p:nvPicPr>
          <p:cNvPr id="184" name="Google Shape;184;p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91022" y="1524000"/>
            <a:ext cx="1657350" cy="2209800"/>
          </a:xfrm>
          <a:prstGeom prst="rect">
            <a:avLst/>
          </a:prstGeom>
          <a:noFill/>
          <a:ln>
            <a:noFill/>
          </a:ln>
        </p:spPr>
      </p:pic>
      <p:pic>
        <p:nvPicPr>
          <p:cNvPr id="185" name="Google Shape;185;p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76300" y="3907975"/>
            <a:ext cx="2057400" cy="2057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8"/>
          <p:cNvSpPr txBox="1">
            <a:spLocks noGrp="1"/>
          </p:cNvSpPr>
          <p:nvPr>
            <p:ph type="title"/>
          </p:nvPr>
        </p:nvSpPr>
        <p:spPr>
          <a:xfrm rot="-4500000">
            <a:off x="-633894" y="2921988"/>
            <a:ext cx="5064953" cy="1695631"/>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chemeClr val="lt1"/>
              </a:buClr>
              <a:buSzPts val="4400"/>
              <a:buFont typeface="Cambria"/>
              <a:buNone/>
            </a:pPr>
            <a:r>
              <a:rPr lang="en-US" i="1"/>
              <a:t>And much more:</a:t>
            </a:r>
            <a:endParaRPr/>
          </a:p>
        </p:txBody>
      </p:sp>
      <p:pic>
        <p:nvPicPr>
          <p:cNvPr id="191" name="Google Shape;191;p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429000" y="152400"/>
            <a:ext cx="1600200" cy="1600200"/>
          </a:xfrm>
          <a:prstGeom prst="rect">
            <a:avLst/>
          </a:prstGeom>
          <a:noFill/>
          <a:ln>
            <a:noFill/>
          </a:ln>
        </p:spPr>
      </p:pic>
      <p:pic>
        <p:nvPicPr>
          <p:cNvPr id="192" name="Google Shape;192;p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029200" y="381000"/>
            <a:ext cx="971550" cy="1766455"/>
          </a:xfrm>
          <a:prstGeom prst="rect">
            <a:avLst/>
          </a:prstGeom>
          <a:noFill/>
          <a:ln>
            <a:noFill/>
          </a:ln>
        </p:spPr>
      </p:pic>
      <p:pic>
        <p:nvPicPr>
          <p:cNvPr id="193" name="Google Shape;193;p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107028" y="533400"/>
            <a:ext cx="2641600" cy="1981200"/>
          </a:xfrm>
          <a:prstGeom prst="rect">
            <a:avLst/>
          </a:prstGeom>
          <a:noFill/>
          <a:ln>
            <a:noFill/>
          </a:ln>
        </p:spPr>
      </p:pic>
      <p:pic>
        <p:nvPicPr>
          <p:cNvPr id="194" name="Google Shape;194;p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470532" y="2376055"/>
            <a:ext cx="1447800" cy="2172549"/>
          </a:xfrm>
          <a:prstGeom prst="rect">
            <a:avLst/>
          </a:prstGeom>
          <a:noFill/>
          <a:ln>
            <a:noFill/>
          </a:ln>
        </p:spPr>
      </p:pic>
      <p:pic>
        <p:nvPicPr>
          <p:cNvPr id="195" name="Google Shape;195;p8"/>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973594" y="2590800"/>
            <a:ext cx="1447800" cy="1930400"/>
          </a:xfrm>
          <a:prstGeom prst="rect">
            <a:avLst/>
          </a:prstGeom>
          <a:noFill/>
          <a:ln>
            <a:noFill/>
          </a:ln>
        </p:spPr>
      </p:pic>
      <p:pic>
        <p:nvPicPr>
          <p:cNvPr id="196" name="Google Shape;196;p8"/>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134270" y="2661108"/>
            <a:ext cx="2585528" cy="1937350"/>
          </a:xfrm>
          <a:prstGeom prst="rect">
            <a:avLst/>
          </a:prstGeom>
          <a:noFill/>
          <a:ln>
            <a:noFill/>
          </a:ln>
        </p:spPr>
      </p:pic>
      <p:pic>
        <p:nvPicPr>
          <p:cNvPr id="197" name="Google Shape;197;p8"/>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4516783" y="4654934"/>
            <a:ext cx="1355297" cy="1807063"/>
          </a:xfrm>
          <a:prstGeom prst="rect">
            <a:avLst/>
          </a:prstGeom>
          <a:noFill/>
          <a:ln>
            <a:noFill/>
          </a:ln>
        </p:spPr>
      </p:pic>
      <p:pic>
        <p:nvPicPr>
          <p:cNvPr id="198" name="Google Shape;198;p8"/>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6045463" y="4810364"/>
            <a:ext cx="1498600" cy="1498600"/>
          </a:xfrm>
          <a:prstGeom prst="rect">
            <a:avLst/>
          </a:prstGeom>
          <a:noFill/>
          <a:ln>
            <a:noFill/>
          </a:ln>
        </p:spPr>
      </p:pic>
      <p:pic>
        <p:nvPicPr>
          <p:cNvPr id="199" name="Google Shape;199;p8"/>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2781300" y="4669846"/>
            <a:ext cx="1562100" cy="2021541"/>
          </a:xfrm>
          <a:prstGeom prst="rect">
            <a:avLst/>
          </a:prstGeom>
          <a:noFill/>
          <a:ln>
            <a:noFill/>
          </a:ln>
        </p:spPr>
      </p:pic>
      <p:pic>
        <p:nvPicPr>
          <p:cNvPr id="200" name="Google Shape;200;p8"/>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7578807" y="4953000"/>
            <a:ext cx="1422400" cy="1066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rot="-4445462">
            <a:off x="-717713" y="2901101"/>
            <a:ext cx="5282094" cy="1650012"/>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chemeClr val="lt1"/>
              </a:buClr>
              <a:buSzPts val="4400"/>
              <a:buFont typeface="Cambria"/>
              <a:buNone/>
            </a:pPr>
            <a:r>
              <a:rPr lang="en-US"/>
              <a:t>Plans for the future:</a:t>
            </a:r>
            <a:endParaRPr/>
          </a:p>
        </p:txBody>
      </p:sp>
      <p:sp>
        <p:nvSpPr>
          <p:cNvPr id="206" name="Google Shape;206;p9"/>
          <p:cNvSpPr txBox="1">
            <a:spLocks noGrp="1"/>
          </p:cNvSpPr>
          <p:nvPr>
            <p:ph type="body" idx="1"/>
          </p:nvPr>
        </p:nvSpPr>
        <p:spPr>
          <a:xfrm>
            <a:off x="3479028" y="959716"/>
            <a:ext cx="4658735" cy="5077623"/>
          </a:xfrm>
          <a:prstGeom prst="rect">
            <a:avLst/>
          </a:prstGeom>
          <a:noFill/>
          <a:ln>
            <a:noFill/>
          </a:ln>
        </p:spPr>
        <p:txBody>
          <a:bodyPr spcFirstLastPara="1" wrap="square" lIns="91425" tIns="45700" rIns="91425" bIns="45700" anchor="ctr" anchorCtr="0">
            <a:normAutofit/>
          </a:bodyPr>
          <a:lstStyle/>
          <a:p>
            <a:pPr marL="365760" lvl="0" indent="-365760" algn="l" rtl="0">
              <a:spcBef>
                <a:spcPts val="0"/>
              </a:spcBef>
              <a:spcAft>
                <a:spcPts val="0"/>
              </a:spcAft>
              <a:buClr>
                <a:schemeClr val="lt1"/>
              </a:buClr>
              <a:buSzPts val="4144"/>
              <a:buFont typeface="Noto Sans Symbols"/>
              <a:buChar char="❖"/>
            </a:pPr>
            <a:r>
              <a:rPr lang="en-US" sz="2590"/>
              <a:t>Implementation of a Mentor System within the Phi Chapter of Sigma Sigma Phi.</a:t>
            </a:r>
            <a:endParaRPr/>
          </a:p>
          <a:p>
            <a:pPr marL="731520" lvl="1" indent="-365760" algn="l" rtl="0">
              <a:spcBef>
                <a:spcPts val="1044"/>
              </a:spcBef>
              <a:spcAft>
                <a:spcPts val="0"/>
              </a:spcAft>
              <a:buClr>
                <a:schemeClr val="lt1"/>
              </a:buClr>
              <a:buSzPts val="3552"/>
              <a:buFont typeface="Noto Sans Symbols"/>
              <a:buChar char="❖"/>
            </a:pPr>
            <a:r>
              <a:rPr lang="en-US" sz="2220"/>
              <a:t>Partner with other clubs to host Covid appropriate events</a:t>
            </a:r>
            <a:endParaRPr sz="2220"/>
          </a:p>
          <a:p>
            <a:pPr marL="731520" lvl="1" indent="-365760" algn="l" rtl="0">
              <a:spcBef>
                <a:spcPts val="1044"/>
              </a:spcBef>
              <a:spcAft>
                <a:spcPts val="0"/>
              </a:spcAft>
              <a:buClr>
                <a:schemeClr val="lt1"/>
              </a:buClr>
              <a:buSzPts val="3552"/>
              <a:buFont typeface="Noto Sans Symbols"/>
              <a:buChar char="❖"/>
            </a:pPr>
            <a:r>
              <a:rPr lang="en-US" sz="2220"/>
              <a:t>Would allow medical students to be able to communicate with established physicians, residents and recent graduates, giving insight into all aspects of post medical school life</a:t>
            </a:r>
            <a:endParaRPr/>
          </a:p>
        </p:txBody>
      </p:sp>
    </p:spTree>
  </p:cSld>
  <p:clrMapOvr>
    <a:masterClrMapping/>
  </p:clrMapOvr>
</p:sld>
</file>

<file path=ppt/theme/theme1.xml><?xml version="1.0" encoding="utf-8"?>
<a:theme xmlns:a="http://schemas.openxmlformats.org/drawingml/2006/main" name="Kilter">
  <a:themeElements>
    <a:clrScheme name="Kilter">
      <a:dk1>
        <a:srgbClr val="000000"/>
      </a:dk1>
      <a:lt1>
        <a:srgbClr val="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751</Words>
  <Application>Microsoft Office PowerPoint</Application>
  <PresentationFormat>On-screen Show (4:3)</PresentationFormat>
  <Paragraphs>71</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Cambria</vt:lpstr>
      <vt:lpstr>Noto Sans Symbols</vt:lpstr>
      <vt:lpstr>Kilter</vt:lpstr>
      <vt:lpstr>Sigma Sigma Phi  Phi Chapter</vt:lpstr>
      <vt:lpstr>Introduction</vt:lpstr>
      <vt:lpstr>Phi Chapter Membership</vt:lpstr>
      <vt:lpstr>Selections &amp; By-laws</vt:lpstr>
      <vt:lpstr>Phi Chapter sponsored Service &amp; Events</vt:lpstr>
      <vt:lpstr>Phi Chapter sponsored Service &amp; Events</vt:lpstr>
      <vt:lpstr>In addition to these sponsored events,  members of the Phi Chapter also: </vt:lpstr>
      <vt:lpstr>And much more:</vt:lpstr>
      <vt:lpstr>Plans for the future:</vt:lpstr>
      <vt:lpstr>All of these activities are supported by members of Sigma Sigma Phi, Phi Chapter. Participants include members of the classes of 2021, 2022, 2023, and 2024, as well as Grand Chapter faculty members here at Lincoln Memorial University DeBusk College of Osteopathic Medicine.   We pride ourselves on being a strong, positive presence in both the campus and the community. Our members are committed to service, fraternity, and furthering the Osteopathic presence in the community.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Sigma Sigma Phi  Phi Chapter</dc:title>
  <dc:creator>jessica.smith585</dc:creator>
  <cp:lastModifiedBy>Michael Whit</cp:lastModifiedBy>
  <cp:revision>1</cp:revision>
  <dcterms:created xsi:type="dcterms:W3CDTF">2010-08-17T12:41:03Z</dcterms:created>
  <dcterms:modified xsi:type="dcterms:W3CDTF">2021-10-20T14:52:02Z</dcterms:modified>
</cp:coreProperties>
</file>