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Roboto Slab" panose="020B0604020202020204" charset="0"/>
      <p:regular r:id="rId11"/>
      <p:bold r:id="rId12"/>
    </p:embeddedFont>
    <p:embeddedFont>
      <p:font typeface="Roboto" panose="020B0604020202020204" charset="0"/>
      <p:regular r:id="rId13"/>
      <p:bold r:id="rId14"/>
      <p:italic r:id="rId15"/>
      <p:boldItalic r:id="rId16"/>
    </p:embeddedFont>
    <p:embeddedFont>
      <p:font typeface="Times" panose="02020603050405020304" pitchFamily="18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87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ec1e5f81ee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ec1e5f81ee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c1e5f81ee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c1e5f81ee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ec1e5f81ee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ec1e5f81ee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ec1e5f81ee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ec1e5f81ee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ec1e5f81ee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ec1e5f81ee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ec1e5f81ee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ec1e5f81ee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c1e5f81ee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ec1e5f81ee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Sigma Sigma Phi</a:t>
            </a:r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Xi Chapter</a:t>
            </a:r>
            <a:endParaRPr/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900" y="2929775"/>
            <a:ext cx="3285175" cy="197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3550" y="319950"/>
            <a:ext cx="2368270" cy="14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Advisor</a:t>
            </a:r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3687600" y="4077749"/>
            <a:ext cx="1768800" cy="4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Dr. Cyril Blavo</a:t>
            </a:r>
            <a:endParaRPr/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1788" y="1448175"/>
            <a:ext cx="1860426" cy="232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Executive Board</a:t>
            </a:r>
            <a:endParaRPr/>
          </a:p>
        </p:txBody>
      </p:sp>
      <p:sp>
        <p:nvSpPr>
          <p:cNvPr id="79" name="Google Shape;79;p15"/>
          <p:cNvSpPr txBox="1"/>
          <p:nvPr/>
        </p:nvSpPr>
        <p:spPr>
          <a:xfrm>
            <a:off x="457983" y="2932392"/>
            <a:ext cx="1239900" cy="399600"/>
          </a:xfrm>
          <a:prstGeom prst="rect">
            <a:avLst/>
          </a:prstGeom>
          <a:solidFill>
            <a:srgbClr val="FFFFFF"/>
          </a:solidFill>
          <a:ln w="158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2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Joseph Phan</a:t>
            </a:r>
            <a:endParaRPr sz="18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President</a:t>
            </a:r>
            <a:endParaRPr sz="18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3939950" y="2932408"/>
            <a:ext cx="1239900" cy="399600"/>
          </a:xfrm>
          <a:prstGeom prst="rect">
            <a:avLst/>
          </a:prstGeom>
          <a:solidFill>
            <a:srgbClr val="FFFFFF"/>
          </a:solidFill>
          <a:ln w="158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Evan Lambert</a:t>
            </a:r>
            <a:endParaRPr sz="12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Vice President</a:t>
            </a:r>
            <a:endParaRPr sz="18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7668211" y="2932408"/>
            <a:ext cx="1239900" cy="399600"/>
          </a:xfrm>
          <a:prstGeom prst="rect">
            <a:avLst/>
          </a:prstGeom>
          <a:solidFill>
            <a:srgbClr val="FFFFFF"/>
          </a:solidFill>
          <a:ln w="158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Rushi Lavani</a:t>
            </a:r>
            <a:endParaRPr sz="12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Secretary</a:t>
            </a:r>
            <a:endParaRPr sz="18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8101" y="1144125"/>
            <a:ext cx="1623051" cy="173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600" y="1144115"/>
            <a:ext cx="1464401" cy="1730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1250" y="1119950"/>
            <a:ext cx="1526857" cy="177932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/>
        </p:nvSpPr>
        <p:spPr>
          <a:xfrm>
            <a:off x="2242411" y="4409081"/>
            <a:ext cx="1187400" cy="382500"/>
          </a:xfrm>
          <a:prstGeom prst="rect">
            <a:avLst/>
          </a:prstGeom>
          <a:solidFill>
            <a:srgbClr val="FFFFFF"/>
          </a:solidFill>
          <a:ln w="158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2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Rachel Pray</a:t>
            </a:r>
            <a:endParaRPr sz="1200" b="1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Treasurer</a:t>
            </a:r>
            <a:endParaRPr sz="18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5763426" y="4409075"/>
            <a:ext cx="1321200" cy="382500"/>
          </a:xfrm>
          <a:prstGeom prst="rect">
            <a:avLst/>
          </a:prstGeom>
          <a:solidFill>
            <a:srgbClr val="FFFFFF"/>
          </a:solidFill>
          <a:ln w="158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2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Maria ‘Stefi’ Ticsa</a:t>
            </a:r>
            <a:endParaRPr sz="18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Historian</a:t>
            </a:r>
            <a:endParaRPr sz="18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87" name="Google Shape;87;p15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64"/>
          <a:stretch/>
        </p:blipFill>
        <p:spPr>
          <a:xfrm>
            <a:off x="2021524" y="2616788"/>
            <a:ext cx="1623051" cy="1673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0598" y="2603587"/>
            <a:ext cx="1526848" cy="1700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Leadership Positions</a:t>
            </a:r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Bridge Park &amp; Sailing Center Clean Up: </a:t>
            </a:r>
            <a:r>
              <a:rPr lang="en"/>
              <a:t>Joseph Phan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Feeding Tampa Bay: </a:t>
            </a:r>
            <a:r>
              <a:rPr lang="en"/>
              <a:t>Evan Lambert 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PathFinder Program: </a:t>
            </a:r>
            <a:r>
              <a:rPr lang="en"/>
              <a:t>Joseph Phan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OneBlood Drive: </a:t>
            </a:r>
            <a:r>
              <a:rPr lang="en"/>
              <a:t>Rushni Lavani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Help Out HEP (Homeless Empowerment Program): </a:t>
            </a:r>
            <a:r>
              <a:rPr lang="en"/>
              <a:t>Rachel Pray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Inspire Equine Therapy: </a:t>
            </a:r>
            <a:r>
              <a:rPr lang="en"/>
              <a:t>Rushni Lavani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Shopping Angels: </a:t>
            </a:r>
            <a:r>
              <a:rPr lang="en"/>
              <a:t>Maria ‘Stefi’ Ticsa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Athletic EKG Screenings: </a:t>
            </a:r>
            <a:r>
              <a:rPr lang="en"/>
              <a:t>Elise Quartucio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Waverly’s Way Tutoring: </a:t>
            </a:r>
            <a:r>
              <a:rPr lang="en"/>
              <a:t>Thao Tran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Who We Play for</a:t>
            </a:r>
            <a:r>
              <a:rPr lang="en"/>
              <a:t>: Elise Quartucio</a:t>
            </a:r>
            <a:endParaRPr b="1"/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7850" y="3071200"/>
            <a:ext cx="3456927" cy="1944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7850" y="357800"/>
            <a:ext cx="2018250" cy="2213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Academic Events</a:t>
            </a:r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Rotations Dinner</a:t>
            </a:r>
            <a:endParaRPr sz="21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100"/>
          </a:p>
          <a:p>
            <a:pPr marL="457200" lvl="0" indent="-361950" algn="l" rtl="0">
              <a:spcBef>
                <a:spcPts val="120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Board Preparation Talk Series</a:t>
            </a:r>
            <a:endParaRPr sz="21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100"/>
          </a:p>
          <a:p>
            <a:pPr marL="457200" lvl="0" indent="-361950" algn="l" rtl="0">
              <a:spcBef>
                <a:spcPts val="120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Essays</a:t>
            </a:r>
            <a:endParaRPr sz="2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Membership Process</a:t>
            </a:r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Membership for only 25% of each class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Three application cycles each year: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Fall cycle: M2s only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Winter cycle: M1s and M2s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Application focuses on dedication to the community, academics, research experience, extracurriculars, and essays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order to qualify to apply, applicants must attend at least 1 SSP event and show a dedication to their community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Volunteer Events</a:t>
            </a:r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the difficulties that the COVID pandemic has inflicted on volunteer opportunities, SSP continues to be dedicated to their local community in a multitude of areas including: 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Food insecurity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Homelessness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Children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Environment</a:t>
            </a:r>
            <a:endParaRPr/>
          </a:p>
        </p:txBody>
      </p:sp>
      <p:sp>
        <p:nvSpPr>
          <p:cNvPr id="115" name="Google Shape;115;p19"/>
          <p:cNvSpPr txBox="1"/>
          <p:nvPr/>
        </p:nvSpPr>
        <p:spPr>
          <a:xfrm>
            <a:off x="4572000" y="2571750"/>
            <a:ext cx="3000000" cy="10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-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High school students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-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Elderly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-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Veterans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Plans</a:t>
            </a:r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8572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Expanding to different volunteering events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Providing more volunteer events while keeping volunteers and others safe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Maintaining the current events and relationships with local community leaders</a:t>
            </a:r>
            <a:endParaRPr sz="1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</Words>
  <Application>Microsoft Office PowerPoint</Application>
  <PresentationFormat>On-screen Show (16:9)</PresentationFormat>
  <Paragraphs>52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Roboto Slab</vt:lpstr>
      <vt:lpstr>Roboto</vt:lpstr>
      <vt:lpstr>Times</vt:lpstr>
      <vt:lpstr>Arial</vt:lpstr>
      <vt:lpstr>Marina</vt:lpstr>
      <vt:lpstr>Sigma Sigma Phi</vt:lpstr>
      <vt:lpstr>Our Advisor</vt:lpstr>
      <vt:lpstr>Our Executive Board</vt:lpstr>
      <vt:lpstr>Leadership Positions</vt:lpstr>
      <vt:lpstr>Academic Events</vt:lpstr>
      <vt:lpstr>Membership Process</vt:lpstr>
      <vt:lpstr>Volunteer Events</vt:lpstr>
      <vt:lpstr>Future Plans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Sigma Sigma Phi</dc:title>
  <cp:lastModifiedBy>Michael Whit</cp:lastModifiedBy>
  <cp:revision>1</cp:revision>
  <dcterms:modified xsi:type="dcterms:W3CDTF">2021-10-20T14:58:43Z</dcterms:modified>
</cp:coreProperties>
</file>