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1"/>
  </p:normalViewPr>
  <p:slideViewPr>
    <p:cSldViewPr snapToGrid="0">
      <p:cViewPr varScale="1">
        <p:scale>
          <a:sx n="139" d="100"/>
          <a:sy n="139" d="100"/>
        </p:scale>
        <p:origin x="8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cdb9ae0f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cdb9ae0f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cdb9ae0f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cdb9ae0f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cdb9ae0f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cdb9ae0f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cdb9ae0f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cdb9ae0f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cdb9ae0f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cdb9ae0f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cdb9ae0f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cdb9ae0f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cdb9ae0f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cdb9ae0f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cdb9ae0f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cdb9ae0f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r="911"/>
          <a:stretch/>
        </p:blipFill>
        <p:spPr>
          <a:xfrm>
            <a:off x="-44825" y="-25100"/>
            <a:ext cx="9188826" cy="51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696" y="2441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" sz="7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Alpha Beta Chapter </a:t>
            </a:r>
            <a:br>
              <a:rPr lang="en"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br>
              <a:rPr lang="en"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7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Sigma Sigma Phi </a:t>
            </a: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Alabama College of Osteopathic Medicine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r="1019"/>
          <a:stretch/>
        </p:blipFill>
        <p:spPr>
          <a:xfrm>
            <a:off x="0" y="0"/>
            <a:ext cx="9204969" cy="520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048725"/>
            <a:ext cx="8520600" cy="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ACOM’s Grand opening was on July 29, 2013.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are located in Dothan, Alabama!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363" y="2114850"/>
            <a:ext cx="4827175" cy="18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282600" y="3637750"/>
            <a:ext cx="67167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Our Core Values are InSPIRED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Integrity | Service | Passion | Innovation | Respect | Excellence | Diversity</a:t>
            </a:r>
            <a:endParaRPr>
              <a:solidFill>
                <a:schemeClr val="dk2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r="832"/>
          <a:stretch/>
        </p:blipFill>
        <p:spPr>
          <a:xfrm>
            <a:off x="0" y="11025"/>
            <a:ext cx="9144000" cy="51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1016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Alpha Beta Member Requirements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5895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Students must meet: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minimum of a 3.5 grade point average over the first three semesters at ACOM</a:t>
            </a:r>
            <a:endParaRPr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At least 20 hours of acceptable service work over the first three semesters at ACOM</a:t>
            </a:r>
            <a:endParaRPr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Individuals who embody the honor code and mission statement of ACOM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r="1205"/>
          <a:stretch/>
        </p:blipFill>
        <p:spPr>
          <a:xfrm>
            <a:off x="0" y="87225"/>
            <a:ext cx="9144000" cy="51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691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Membership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616500" y="1522275"/>
            <a:ext cx="412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4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Students of the class of 2017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Inaugural class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Induction date:  July 7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2015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Members: 20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All members were 3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year medical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4640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Students of the class of 2018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Induction date: January 29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2016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Members: 26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All members were 2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year medical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4640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Students of the class of 2019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Induction date: March 18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2017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Members: 28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Students of the class of 2020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Induction date: January 20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2018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Members: 21 students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200"/>
          </a:p>
        </p:txBody>
      </p:sp>
      <p:sp>
        <p:nvSpPr>
          <p:cNvPr id="79" name="Google Shape;79;p16"/>
          <p:cNvSpPr txBox="1"/>
          <p:nvPr/>
        </p:nvSpPr>
        <p:spPr>
          <a:xfrm>
            <a:off x="4591250" y="1522275"/>
            <a:ext cx="3888300" cy="2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Students of the class of 2021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Induction date: January 19</a:t>
            </a:r>
            <a:r>
              <a:rPr lang="en" sz="1200" baseline="30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Members: 32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Students of the class of 2022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Induction date: January 18th, 2020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Members: 28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Students of the class of 2023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Induction date: Sunday March 14th, 2021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Members: 34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Students of the class of 2024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Induction date: January 9th 2022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Members: 48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r="832"/>
          <a:stretch/>
        </p:blipFill>
        <p:spPr>
          <a:xfrm>
            <a:off x="-68325" y="11025"/>
            <a:ext cx="9144000" cy="51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82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Elected Officers 2022-2023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262000" y="4148250"/>
            <a:ext cx="32817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Riley Doyle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President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5052350" y="4148253"/>
            <a:ext cx="32358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Ashley Calise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Vice President 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3719" y="1398100"/>
            <a:ext cx="2198258" cy="275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7075" y="1350775"/>
            <a:ext cx="2198250" cy="2844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r="635"/>
          <a:stretch/>
        </p:blipFill>
        <p:spPr>
          <a:xfrm>
            <a:off x="0" y="11025"/>
            <a:ext cx="9144000" cy="51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87900" y="826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>
                <a:solidFill>
                  <a:schemeClr val="dk2"/>
                </a:solidFill>
              </a:rPr>
              <a:t>Elected Officers 2022-2023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18"/>
          <p:cNvSpPr txBox="1"/>
          <p:nvPr/>
        </p:nvSpPr>
        <p:spPr>
          <a:xfrm>
            <a:off x="3101150" y="4089850"/>
            <a:ext cx="2303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Malvika Chaudhary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Secretary</a:t>
            </a:r>
            <a:endParaRPr sz="1800" b="1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3888" y="1586738"/>
            <a:ext cx="1917915" cy="239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9950" y="1604700"/>
            <a:ext cx="1986426" cy="248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149" y="1546136"/>
            <a:ext cx="1852490" cy="23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59800" y="4049125"/>
            <a:ext cx="2023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Austin Haley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Treasurer</a:t>
            </a:r>
            <a:endParaRPr sz="1800" b="1"/>
          </a:p>
        </p:txBody>
      </p:sp>
      <p:sp>
        <p:nvSpPr>
          <p:cNvPr id="101" name="Google Shape;101;p18"/>
          <p:cNvSpPr txBox="1"/>
          <p:nvPr/>
        </p:nvSpPr>
        <p:spPr>
          <a:xfrm>
            <a:off x="6413363" y="4089850"/>
            <a:ext cx="2259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Carter Gay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Director of Events</a:t>
            </a:r>
            <a:endParaRPr sz="1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r="1117"/>
          <a:stretch/>
        </p:blipFill>
        <p:spPr>
          <a:xfrm>
            <a:off x="0" y="-46648"/>
            <a:ext cx="9144000" cy="51791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655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Chapter Involvement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Informational Session at Osteogenesis 2022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Sigma Sigma Phi Survival Guide for starting Rotations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Residency focused Q&amp;As with Alumni and faculty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Reintroduce “Lecture Series” and Q&amp;As focused on studying for USMLE Step I/Comlex Level 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r="635"/>
          <a:stretch/>
        </p:blipFill>
        <p:spPr>
          <a:xfrm>
            <a:off x="0" y="-22008"/>
            <a:ext cx="9144000" cy="515448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808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Future Plans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532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Continue our commitment to service throughout the community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Help students achieve scholastic excellence through mentorship and lectures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Support the growth and awareness of the Osteopathic Medical Practice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Support events and  fundraisers associated with the clubs and organization at ACOM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Establish the Alpha Beta chapter on a local and  national level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r="734"/>
          <a:stretch/>
        </p:blipFill>
        <p:spPr>
          <a:xfrm>
            <a:off x="0" y="-26906"/>
            <a:ext cx="9144000" cy="5159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434425" y="920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Thank you!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 t="-1461"/>
          <a:stretch/>
        </p:blipFill>
        <p:spPr>
          <a:xfrm>
            <a:off x="3500725" y="1543825"/>
            <a:ext cx="2388000" cy="29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372</Words>
  <Application>Microsoft Macintosh PowerPoint</Application>
  <PresentationFormat>On-screen Show (16:9)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Simple Light</vt:lpstr>
      <vt:lpstr>Alpha Beta Chapter  of Sigma Sigma Phi  </vt:lpstr>
      <vt:lpstr>PowerPoint Presentation</vt:lpstr>
      <vt:lpstr>Alpha Beta Member Requirements</vt:lpstr>
      <vt:lpstr>Membership</vt:lpstr>
      <vt:lpstr>Elected Officers 2022-2023</vt:lpstr>
      <vt:lpstr>Elected Officers 2022-2023 </vt:lpstr>
      <vt:lpstr>Chapter Involvement </vt:lpstr>
      <vt:lpstr>Future Plans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Beta Chapter  of Sigma Sigma Phi  </dc:title>
  <cp:lastModifiedBy>Riley Austin Doyle</cp:lastModifiedBy>
  <cp:revision>2</cp:revision>
  <dcterms:modified xsi:type="dcterms:W3CDTF">2022-08-28T22:42:07Z</dcterms:modified>
</cp:coreProperties>
</file>