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
  </p:notesMasterIdLst>
  <p:sldIdLst>
    <p:sldId id="256" r:id="rId3"/>
    <p:sldId id="261" r:id="rId4"/>
    <p:sldId id="262" r:id="rId5"/>
    <p:sldId id="260" r:id="rId6"/>
    <p:sldId id="259" r:id="rId7"/>
    <p:sldId id="270" r:id="rId8"/>
    <p:sldId id="264" r:id="rId9"/>
    <p:sldId id="269"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0C0C7-E4F6-402D-B9FC-0E0C414DA6F5}" v="22" dt="2022-09-11T19:59:32.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0"/>
    <p:restoredTop sz="88627" autoAdjust="0"/>
  </p:normalViewPr>
  <p:slideViewPr>
    <p:cSldViewPr snapToGrid="0" snapToObjects="1">
      <p:cViewPr varScale="1">
        <p:scale>
          <a:sx n="95" d="100"/>
          <a:sy n="95"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 Patel" userId="329a6d5e-ad4d-49a0-ae85-98fff91d7df3" providerId="ADAL" clId="{7AC0C0C7-E4F6-402D-B9FC-0E0C414DA6F5}"/>
    <pc:docChg chg="undo custSel delSld modSld">
      <pc:chgData name="Richa Patel" userId="329a6d5e-ad4d-49a0-ae85-98fff91d7df3" providerId="ADAL" clId="{7AC0C0C7-E4F6-402D-B9FC-0E0C414DA6F5}" dt="2022-09-11T20:00:08.588" v="109" actId="14100"/>
      <pc:docMkLst>
        <pc:docMk/>
      </pc:docMkLst>
      <pc:sldChg chg="addSp delSp modSp mod modNotesTx">
        <pc:chgData name="Richa Patel" userId="329a6d5e-ad4d-49a0-ae85-98fff91d7df3" providerId="ADAL" clId="{7AC0C0C7-E4F6-402D-B9FC-0E0C414DA6F5}" dt="2022-09-11T19:59:46.462" v="102" actId="20577"/>
        <pc:sldMkLst>
          <pc:docMk/>
          <pc:sldMk cId="4272846335" sldId="256"/>
        </pc:sldMkLst>
        <pc:spChg chg="add del mod">
          <ac:chgData name="Richa Patel" userId="329a6d5e-ad4d-49a0-ae85-98fff91d7df3" providerId="ADAL" clId="{7AC0C0C7-E4F6-402D-B9FC-0E0C414DA6F5}" dt="2022-09-11T19:58:42.586" v="98"/>
          <ac:spMkLst>
            <pc:docMk/>
            <pc:sldMk cId="4272846335" sldId="256"/>
            <ac:spMk id="2" creationId="{42E87836-1F19-B1B8-6611-651911DF416B}"/>
          </ac:spMkLst>
        </pc:spChg>
        <pc:spChg chg="add del mod">
          <ac:chgData name="Richa Patel" userId="329a6d5e-ad4d-49a0-ae85-98fff91d7df3" providerId="ADAL" clId="{7AC0C0C7-E4F6-402D-B9FC-0E0C414DA6F5}" dt="2022-09-11T19:58:42.586" v="98"/>
          <ac:spMkLst>
            <pc:docMk/>
            <pc:sldMk cId="4272846335" sldId="256"/>
            <ac:spMk id="3" creationId="{B2F240CB-BA2C-BAB3-835E-7D63718E276D}"/>
          </ac:spMkLst>
        </pc:spChg>
        <pc:spChg chg="mod">
          <ac:chgData name="Richa Patel" userId="329a6d5e-ad4d-49a0-ae85-98fff91d7df3" providerId="ADAL" clId="{7AC0C0C7-E4F6-402D-B9FC-0E0C414DA6F5}" dt="2022-09-11T19:59:24.830" v="100" actId="1076"/>
          <ac:spMkLst>
            <pc:docMk/>
            <pc:sldMk cId="4272846335" sldId="256"/>
            <ac:spMk id="7" creationId="{65169B6D-B89F-F445-B312-A6026FA8E992}"/>
          </ac:spMkLst>
        </pc:spChg>
        <pc:picChg chg="mod">
          <ac:chgData name="Richa Patel" userId="329a6d5e-ad4d-49a0-ae85-98fff91d7df3" providerId="ADAL" clId="{7AC0C0C7-E4F6-402D-B9FC-0E0C414DA6F5}" dt="2022-09-11T19:59:32.182" v="101" actId="14100"/>
          <ac:picMkLst>
            <pc:docMk/>
            <pc:sldMk cId="4272846335" sldId="256"/>
            <ac:picMk id="1028" creationId="{7778F24D-3F3E-CB4B-9C50-F9A17625855D}"/>
          </ac:picMkLst>
        </pc:picChg>
      </pc:sldChg>
      <pc:sldChg chg="modSp mod">
        <pc:chgData name="Richa Patel" userId="329a6d5e-ad4d-49a0-ae85-98fff91d7df3" providerId="ADAL" clId="{7AC0C0C7-E4F6-402D-B9FC-0E0C414DA6F5}" dt="2022-09-11T19:58:22.787" v="92"/>
        <pc:sldMkLst>
          <pc:docMk/>
          <pc:sldMk cId="2063194996" sldId="259"/>
        </pc:sldMkLst>
        <pc:spChg chg="mod">
          <ac:chgData name="Richa Patel" userId="329a6d5e-ad4d-49a0-ae85-98fff91d7df3" providerId="ADAL" clId="{7AC0C0C7-E4F6-402D-B9FC-0E0C414DA6F5}" dt="2022-09-11T19:58:22.787" v="92"/>
          <ac:spMkLst>
            <pc:docMk/>
            <pc:sldMk cId="2063194996" sldId="259"/>
            <ac:spMk id="2" creationId="{94E8D3E0-F06E-2459-60A2-C8D9A6762A5E}"/>
          </ac:spMkLst>
        </pc:spChg>
      </pc:sldChg>
      <pc:sldChg chg="addSp delSp modSp mod setBg setClrOvrMap delDesignElem">
        <pc:chgData name="Richa Patel" userId="329a6d5e-ad4d-49a0-ae85-98fff91d7df3" providerId="ADAL" clId="{7AC0C0C7-E4F6-402D-B9FC-0E0C414DA6F5}" dt="2022-09-11T20:00:08.588" v="109" actId="14100"/>
        <pc:sldMkLst>
          <pc:docMk/>
          <pc:sldMk cId="637955040" sldId="260"/>
        </pc:sldMkLst>
        <pc:spChg chg="mod ord">
          <ac:chgData name="Richa Patel" userId="329a6d5e-ad4d-49a0-ae85-98fff91d7df3" providerId="ADAL" clId="{7AC0C0C7-E4F6-402D-B9FC-0E0C414DA6F5}" dt="2022-09-11T19:51:17.558" v="18" actId="26606"/>
          <ac:spMkLst>
            <pc:docMk/>
            <pc:sldMk cId="637955040" sldId="260"/>
            <ac:spMk id="2" creationId="{473FC50C-2FA1-9BC0-993F-53A07EAE7C98}"/>
          </ac:spMkLst>
        </pc:spChg>
        <pc:spChg chg="mod ord">
          <ac:chgData name="Richa Patel" userId="329a6d5e-ad4d-49a0-ae85-98fff91d7df3" providerId="ADAL" clId="{7AC0C0C7-E4F6-402D-B9FC-0E0C414DA6F5}" dt="2022-09-11T20:00:08.588" v="109" actId="14100"/>
          <ac:spMkLst>
            <pc:docMk/>
            <pc:sldMk cId="637955040" sldId="260"/>
            <ac:spMk id="3" creationId="{56D324BD-AF87-61F6-D8C8-DDE19E9FB571}"/>
          </ac:spMkLst>
        </pc:spChg>
        <pc:spChg chg="add del mod">
          <ac:chgData name="Richa Patel" userId="329a6d5e-ad4d-49a0-ae85-98fff91d7df3" providerId="ADAL" clId="{7AC0C0C7-E4F6-402D-B9FC-0E0C414DA6F5}" dt="2022-09-11T19:52:19.365" v="26" actId="21"/>
          <ac:spMkLst>
            <pc:docMk/>
            <pc:sldMk cId="637955040" sldId="260"/>
            <ac:spMk id="8" creationId="{4970C946-DE16-A669-8419-DE582428423B}"/>
          </ac:spMkLst>
        </pc:spChg>
        <pc:spChg chg="add del">
          <ac:chgData name="Richa Patel" userId="329a6d5e-ad4d-49a0-ae85-98fff91d7df3" providerId="ADAL" clId="{7AC0C0C7-E4F6-402D-B9FC-0E0C414DA6F5}" dt="2022-09-11T19:51:17.558" v="18" actId="26606"/>
          <ac:spMkLst>
            <pc:docMk/>
            <pc:sldMk cId="637955040" sldId="260"/>
            <ac:spMk id="196" creationId="{27F12B1F-4753-46F8-93FC-1E4191C1357A}"/>
          </ac:spMkLst>
        </pc:spChg>
        <pc:spChg chg="add del">
          <ac:chgData name="Richa Patel" userId="329a6d5e-ad4d-49a0-ae85-98fff91d7df3" providerId="ADAL" clId="{7AC0C0C7-E4F6-402D-B9FC-0E0C414DA6F5}" dt="2022-09-11T19:51:17.558" v="18" actId="26606"/>
          <ac:spMkLst>
            <pc:docMk/>
            <pc:sldMk cId="637955040" sldId="260"/>
            <ac:spMk id="197" creationId="{42AE8636-A04B-4C96-AA50-C956D51C034E}"/>
          </ac:spMkLst>
        </pc:spChg>
        <pc:spChg chg="add del">
          <ac:chgData name="Richa Patel" userId="329a6d5e-ad4d-49a0-ae85-98fff91d7df3" providerId="ADAL" clId="{7AC0C0C7-E4F6-402D-B9FC-0E0C414DA6F5}" dt="2022-09-11T19:51:17.558" v="18" actId="26606"/>
          <ac:spMkLst>
            <pc:docMk/>
            <pc:sldMk cId="637955040" sldId="260"/>
            <ac:spMk id="199" creationId="{0F17DC65-D057-4CEA-8B52-BF72D5D90AEB}"/>
          </ac:spMkLst>
        </pc:spChg>
        <pc:spChg chg="add del">
          <ac:chgData name="Richa Patel" userId="329a6d5e-ad4d-49a0-ae85-98fff91d7df3" providerId="ADAL" clId="{7AC0C0C7-E4F6-402D-B9FC-0E0C414DA6F5}" dt="2022-09-11T19:51:17.558" v="18" actId="26606"/>
          <ac:spMkLst>
            <pc:docMk/>
            <pc:sldMk cId="637955040" sldId="260"/>
            <ac:spMk id="200" creationId="{35249834-544E-477E-84FD-888B8DB74B87}"/>
          </ac:spMkLst>
        </pc:spChg>
        <pc:spChg chg="add del">
          <ac:chgData name="Richa Patel" userId="329a6d5e-ad4d-49a0-ae85-98fff91d7df3" providerId="ADAL" clId="{7AC0C0C7-E4F6-402D-B9FC-0E0C414DA6F5}" dt="2022-09-11T19:50:48.735" v="13" actId="26606"/>
          <ac:spMkLst>
            <pc:docMk/>
            <pc:sldMk cId="637955040" sldId="260"/>
            <ac:spMk id="204" creationId="{FF93924A-10DF-4647-8C7A-115C0175774D}"/>
          </ac:spMkLst>
        </pc:spChg>
        <pc:spChg chg="add del">
          <ac:chgData name="Richa Patel" userId="329a6d5e-ad4d-49a0-ae85-98fff91d7df3" providerId="ADAL" clId="{7AC0C0C7-E4F6-402D-B9FC-0E0C414DA6F5}" dt="2022-09-11T19:50:55.281" v="15" actId="26606"/>
          <ac:spMkLst>
            <pc:docMk/>
            <pc:sldMk cId="637955040" sldId="260"/>
            <ac:spMk id="205" creationId="{07977D39-626F-40D7-B00F-16E02602DD5A}"/>
          </ac:spMkLst>
        </pc:spChg>
        <pc:spChg chg="add del">
          <ac:chgData name="Richa Patel" userId="329a6d5e-ad4d-49a0-ae85-98fff91d7df3" providerId="ADAL" clId="{7AC0C0C7-E4F6-402D-B9FC-0E0C414DA6F5}" dt="2022-09-11T19:50:55.281" v="15" actId="26606"/>
          <ac:spMkLst>
            <pc:docMk/>
            <pc:sldMk cId="637955040" sldId="260"/>
            <ac:spMk id="206" creationId="{B905CDE4-B751-4B3E-B625-6E59F8903414}"/>
          </ac:spMkLst>
        </pc:spChg>
        <pc:spChg chg="add del">
          <ac:chgData name="Richa Patel" userId="329a6d5e-ad4d-49a0-ae85-98fff91d7df3" providerId="ADAL" clId="{7AC0C0C7-E4F6-402D-B9FC-0E0C414DA6F5}" dt="2022-09-11T19:50:34.855" v="11" actId="26606"/>
          <ac:spMkLst>
            <pc:docMk/>
            <pc:sldMk cId="637955040" sldId="260"/>
            <ac:spMk id="207" creationId="{2DAA6C16-BF9B-4A3E-BC70-EE6015D4F967}"/>
          </ac:spMkLst>
        </pc:spChg>
        <pc:spChg chg="add del">
          <ac:chgData name="Richa Patel" userId="329a6d5e-ad4d-49a0-ae85-98fff91d7df3" providerId="ADAL" clId="{7AC0C0C7-E4F6-402D-B9FC-0E0C414DA6F5}" dt="2022-09-11T19:51:17.546" v="17" actId="26606"/>
          <ac:spMkLst>
            <pc:docMk/>
            <pc:sldMk cId="637955040" sldId="260"/>
            <ac:spMk id="208" creationId="{A3C210E6-A35A-4F68-8D60-801A019C75B8}"/>
          </ac:spMkLst>
        </pc:spChg>
        <pc:spChg chg="add del">
          <ac:chgData name="Richa Patel" userId="329a6d5e-ad4d-49a0-ae85-98fff91d7df3" providerId="ADAL" clId="{7AC0C0C7-E4F6-402D-B9FC-0E0C414DA6F5}" dt="2022-09-11T19:51:17.546" v="17" actId="26606"/>
          <ac:spMkLst>
            <pc:docMk/>
            <pc:sldMk cId="637955040" sldId="260"/>
            <ac:spMk id="210" creationId="{AC0D06B0-F19C-459E-B221-A34B506FB5E3}"/>
          </ac:spMkLst>
        </pc:spChg>
        <pc:spChg chg="add del">
          <ac:chgData name="Richa Patel" userId="329a6d5e-ad4d-49a0-ae85-98fff91d7df3" providerId="ADAL" clId="{7AC0C0C7-E4F6-402D-B9FC-0E0C414DA6F5}" dt="2022-09-11T19:50:55.281" v="15" actId="26606"/>
          <ac:spMkLst>
            <pc:docMk/>
            <pc:sldMk cId="637955040" sldId="260"/>
            <ac:spMk id="211" creationId="{08108C16-F4C0-44AA-999D-17BD39219B24}"/>
          </ac:spMkLst>
        </pc:spChg>
        <pc:spChg chg="add del">
          <ac:chgData name="Richa Patel" userId="329a6d5e-ad4d-49a0-ae85-98fff91d7df3" providerId="ADAL" clId="{7AC0C0C7-E4F6-402D-B9FC-0E0C414DA6F5}" dt="2022-09-11T19:51:17.546" v="17" actId="26606"/>
          <ac:spMkLst>
            <pc:docMk/>
            <pc:sldMk cId="637955040" sldId="260"/>
            <ac:spMk id="212" creationId="{345B26DA-1C6B-4C66-81C9-9C1877FC2DB1}"/>
          </ac:spMkLst>
        </pc:spChg>
        <pc:spChg chg="add del">
          <ac:chgData name="Richa Patel" userId="329a6d5e-ad4d-49a0-ae85-98fff91d7df3" providerId="ADAL" clId="{7AC0C0C7-E4F6-402D-B9FC-0E0C414DA6F5}" dt="2022-09-11T19:50:55.281" v="15" actId="26606"/>
          <ac:spMkLst>
            <pc:docMk/>
            <pc:sldMk cId="637955040" sldId="260"/>
            <ac:spMk id="213" creationId="{C8F10CB3-3B5E-4C7A-98CF-B87454DDFA39}"/>
          </ac:spMkLst>
        </pc:spChg>
        <pc:spChg chg="add del">
          <ac:chgData name="Richa Patel" userId="329a6d5e-ad4d-49a0-ae85-98fff91d7df3" providerId="ADAL" clId="{7AC0C0C7-E4F6-402D-B9FC-0E0C414DA6F5}" dt="2022-09-11T19:51:17.546" v="17" actId="26606"/>
          <ac:spMkLst>
            <pc:docMk/>
            <pc:sldMk cId="637955040" sldId="260"/>
            <ac:spMk id="214" creationId="{98DE6C44-43F8-4DE4-AB81-66853FFEA09A}"/>
          </ac:spMkLst>
        </pc:spChg>
        <pc:spChg chg="add del">
          <ac:chgData name="Richa Patel" userId="329a6d5e-ad4d-49a0-ae85-98fff91d7df3" providerId="ADAL" clId="{7AC0C0C7-E4F6-402D-B9FC-0E0C414DA6F5}" dt="2022-09-11T19:51:17.546" v="17" actId="26606"/>
          <ac:spMkLst>
            <pc:docMk/>
            <pc:sldMk cId="637955040" sldId="260"/>
            <ac:spMk id="215" creationId="{2409529B-9B56-4F10-BE4D-F934DB89E57E}"/>
          </ac:spMkLst>
        </pc:spChg>
        <pc:spChg chg="add del">
          <ac:chgData name="Richa Patel" userId="329a6d5e-ad4d-49a0-ae85-98fff91d7df3" providerId="ADAL" clId="{7AC0C0C7-E4F6-402D-B9FC-0E0C414DA6F5}" dt="2022-09-11T19:58:22.787" v="92"/>
          <ac:spMkLst>
            <pc:docMk/>
            <pc:sldMk cId="637955040" sldId="260"/>
            <ac:spMk id="217" creationId="{A7AE9375-4664-4DB2-922D-2782A6E439AC}"/>
          </ac:spMkLst>
        </pc:spChg>
        <pc:grpChg chg="add del">
          <ac:chgData name="Richa Patel" userId="329a6d5e-ad4d-49a0-ae85-98fff91d7df3" providerId="ADAL" clId="{7AC0C0C7-E4F6-402D-B9FC-0E0C414DA6F5}" dt="2022-09-11T19:51:17.558" v="18" actId="26606"/>
          <ac:grpSpMkLst>
            <pc:docMk/>
            <pc:sldMk cId="637955040" sldId="260"/>
            <ac:grpSpMk id="18" creationId="{00E015F5-1A99-4E40-BC3D-7707802996B5}"/>
          </ac:grpSpMkLst>
        </pc:grpChg>
        <pc:grpChg chg="add del">
          <ac:chgData name="Richa Patel" userId="329a6d5e-ad4d-49a0-ae85-98fff91d7df3" providerId="ADAL" clId="{7AC0C0C7-E4F6-402D-B9FC-0E0C414DA6F5}" dt="2022-09-11T19:51:17.558" v="18" actId="26606"/>
          <ac:grpSpMkLst>
            <pc:docMk/>
            <pc:sldMk cId="637955040" sldId="260"/>
            <ac:grpSpMk id="201" creationId="{5468B3A9-705E-43C3-A742-0619B0D8F2EE}"/>
          </ac:grpSpMkLst>
        </pc:grpChg>
        <pc:grpChg chg="add del">
          <ac:chgData name="Richa Patel" userId="329a6d5e-ad4d-49a0-ae85-98fff91d7df3" providerId="ADAL" clId="{7AC0C0C7-E4F6-402D-B9FC-0E0C414DA6F5}" dt="2022-09-11T19:50:34.855" v="11" actId="26606"/>
          <ac:grpSpMkLst>
            <pc:docMk/>
            <pc:sldMk cId="637955040" sldId="260"/>
            <ac:grpSpMk id="209" creationId="{31655B4F-4050-4B1F-82A8-180E74CF9C54}"/>
          </ac:grpSpMkLst>
        </pc:grpChg>
        <pc:picChg chg="mod">
          <ac:chgData name="Richa Patel" userId="329a6d5e-ad4d-49a0-ae85-98fff91d7df3" providerId="ADAL" clId="{7AC0C0C7-E4F6-402D-B9FC-0E0C414DA6F5}" dt="2022-09-11T19:51:17.558" v="18" actId="26606"/>
          <ac:picMkLst>
            <pc:docMk/>
            <pc:sldMk cId="637955040" sldId="260"/>
            <ac:picMk id="5" creationId="{D3E3DEEB-9D4F-EB60-8F54-8C2BBE7D00DF}"/>
          </ac:picMkLst>
        </pc:picChg>
        <pc:picChg chg="add mod ord">
          <ac:chgData name="Richa Patel" userId="329a6d5e-ad4d-49a0-ae85-98fff91d7df3" providerId="ADAL" clId="{7AC0C0C7-E4F6-402D-B9FC-0E0C414DA6F5}" dt="2022-09-11T19:51:17.558" v="18" actId="26606"/>
          <ac:picMkLst>
            <pc:docMk/>
            <pc:sldMk cId="637955040" sldId="260"/>
            <ac:picMk id="6" creationId="{95C78A36-C170-AAED-68ED-44EB516F6A1F}"/>
          </ac:picMkLst>
        </pc:picChg>
        <pc:picChg chg="mod ord">
          <ac:chgData name="Richa Patel" userId="329a6d5e-ad4d-49a0-ae85-98fff91d7df3" providerId="ADAL" clId="{7AC0C0C7-E4F6-402D-B9FC-0E0C414DA6F5}" dt="2022-09-11T19:51:17.558" v="18" actId="26606"/>
          <ac:picMkLst>
            <pc:docMk/>
            <pc:sldMk cId="637955040" sldId="260"/>
            <ac:picMk id="7" creationId="{BED91E73-6AF9-7286-A902-F9808D710E08}"/>
          </ac:picMkLst>
        </pc:picChg>
        <pc:picChg chg="mod">
          <ac:chgData name="Richa Patel" userId="329a6d5e-ad4d-49a0-ae85-98fff91d7df3" providerId="ADAL" clId="{7AC0C0C7-E4F6-402D-B9FC-0E0C414DA6F5}" dt="2022-09-11T19:51:17.558" v="18" actId="26606"/>
          <ac:picMkLst>
            <pc:docMk/>
            <pc:sldMk cId="637955040" sldId="260"/>
            <ac:picMk id="9" creationId="{5F1F4920-1051-2C48-438B-4A2048ECFAC2}"/>
          </ac:picMkLst>
        </pc:picChg>
        <pc:cxnChg chg="add del">
          <ac:chgData name="Richa Patel" userId="329a6d5e-ad4d-49a0-ae85-98fff91d7df3" providerId="ADAL" clId="{7AC0C0C7-E4F6-402D-B9FC-0E0C414DA6F5}" dt="2022-09-11T19:58:22.787" v="92"/>
          <ac:cxnSpMkLst>
            <pc:docMk/>
            <pc:sldMk cId="637955040" sldId="260"/>
            <ac:cxnSpMk id="218" creationId="{EE504C98-6397-41C1-A8D8-2D9C4ED307E0}"/>
          </ac:cxnSpMkLst>
        </pc:cxnChg>
        <pc:cxnChg chg="add del">
          <ac:chgData name="Richa Patel" userId="329a6d5e-ad4d-49a0-ae85-98fff91d7df3" providerId="ADAL" clId="{7AC0C0C7-E4F6-402D-B9FC-0E0C414DA6F5}" dt="2022-09-11T19:58:22.787" v="92"/>
          <ac:cxnSpMkLst>
            <pc:docMk/>
            <pc:sldMk cId="637955040" sldId="260"/>
            <ac:cxnSpMk id="219" creationId="{B7188D9B-1674-419B-A379-D1632A7EC3A2}"/>
          </ac:cxnSpMkLst>
        </pc:cxnChg>
      </pc:sldChg>
      <pc:sldChg chg="addSp delSp modSp mod delDesignElem">
        <pc:chgData name="Richa Patel" userId="329a6d5e-ad4d-49a0-ae85-98fff91d7df3" providerId="ADAL" clId="{7AC0C0C7-E4F6-402D-B9FC-0E0C414DA6F5}" dt="2022-09-11T19:58:22.787" v="92"/>
        <pc:sldMkLst>
          <pc:docMk/>
          <pc:sldMk cId="2560030832" sldId="261"/>
        </pc:sldMkLst>
        <pc:spChg chg="mod">
          <ac:chgData name="Richa Patel" userId="329a6d5e-ad4d-49a0-ae85-98fff91d7df3" providerId="ADAL" clId="{7AC0C0C7-E4F6-402D-B9FC-0E0C414DA6F5}" dt="2022-09-11T19:58:22.787" v="92"/>
          <ac:spMkLst>
            <pc:docMk/>
            <pc:sldMk cId="2560030832" sldId="261"/>
            <ac:spMk id="3" creationId="{7585526F-E8A0-582D-0BCF-9F986E77BD4F}"/>
          </ac:spMkLst>
        </pc:spChg>
        <pc:spChg chg="add del">
          <ac:chgData name="Richa Patel" userId="329a6d5e-ad4d-49a0-ae85-98fff91d7df3" providerId="ADAL" clId="{7AC0C0C7-E4F6-402D-B9FC-0E0C414DA6F5}" dt="2022-09-11T19:58:22.787" v="92"/>
          <ac:spMkLst>
            <pc:docMk/>
            <pc:sldMk cId="2560030832" sldId="261"/>
            <ac:spMk id="16" creationId="{8E20FA99-AAAC-4AF3-9FAE-707420324F1C}"/>
          </ac:spMkLst>
        </pc:spChg>
        <pc:spChg chg="add del">
          <ac:chgData name="Richa Patel" userId="329a6d5e-ad4d-49a0-ae85-98fff91d7df3" providerId="ADAL" clId="{7AC0C0C7-E4F6-402D-B9FC-0E0C414DA6F5}" dt="2022-09-11T19:58:22.787" v="92"/>
          <ac:spMkLst>
            <pc:docMk/>
            <pc:sldMk cId="2560030832" sldId="261"/>
            <ac:spMk id="17" creationId="{9573BE85-6043-4C3A-A7DD-483A0A5FB740}"/>
          </ac:spMkLst>
        </pc:spChg>
      </pc:sldChg>
      <pc:sldChg chg="addSp delSp modSp mod delDesignElem">
        <pc:chgData name="Richa Patel" userId="329a6d5e-ad4d-49a0-ae85-98fff91d7df3" providerId="ADAL" clId="{7AC0C0C7-E4F6-402D-B9FC-0E0C414DA6F5}" dt="2022-09-11T19:58:22.787" v="92"/>
        <pc:sldMkLst>
          <pc:docMk/>
          <pc:sldMk cId="508379076" sldId="262"/>
        </pc:sldMkLst>
        <pc:spChg chg="add del">
          <ac:chgData name="Richa Patel" userId="329a6d5e-ad4d-49a0-ae85-98fff91d7df3" providerId="ADAL" clId="{7AC0C0C7-E4F6-402D-B9FC-0E0C414DA6F5}" dt="2022-09-11T19:58:22.787" v="92"/>
          <ac:spMkLst>
            <pc:docMk/>
            <pc:sldMk cId="508379076" sldId="262"/>
            <ac:spMk id="19" creationId="{E8A8EAB8-D2FF-444D-B34B-7D32F106AD0E}"/>
          </ac:spMkLst>
        </pc:spChg>
        <pc:spChg chg="mod">
          <ac:chgData name="Richa Patel" userId="329a6d5e-ad4d-49a0-ae85-98fff91d7df3" providerId="ADAL" clId="{7AC0C0C7-E4F6-402D-B9FC-0E0C414DA6F5}" dt="2022-09-11T19:58:22.787" v="92"/>
          <ac:spMkLst>
            <pc:docMk/>
            <pc:sldMk cId="508379076" sldId="262"/>
            <ac:spMk id="21" creationId="{8C91B02F-5402-2705-06F4-03786AD364B1}"/>
          </ac:spMkLst>
        </pc:spChg>
        <pc:cxnChg chg="add del">
          <ac:chgData name="Richa Patel" userId="329a6d5e-ad4d-49a0-ae85-98fff91d7df3" providerId="ADAL" clId="{7AC0C0C7-E4F6-402D-B9FC-0E0C414DA6F5}" dt="2022-09-11T19:58:22.787" v="92"/>
          <ac:cxnSpMkLst>
            <pc:docMk/>
            <pc:sldMk cId="508379076" sldId="262"/>
            <ac:cxnSpMk id="18" creationId="{F11AD06B-AB20-4097-8606-5DA00DBACE88}"/>
          </ac:cxnSpMkLst>
        </pc:cxnChg>
        <pc:cxnChg chg="add del">
          <ac:chgData name="Richa Patel" userId="329a6d5e-ad4d-49a0-ae85-98fff91d7df3" providerId="ADAL" clId="{7AC0C0C7-E4F6-402D-B9FC-0E0C414DA6F5}" dt="2022-09-11T19:58:22.787" v="92"/>
          <ac:cxnSpMkLst>
            <pc:docMk/>
            <pc:sldMk cId="508379076" sldId="262"/>
            <ac:cxnSpMk id="20" creationId="{EEA38897-7BA3-4408-8083-3235339C4A60}"/>
          </ac:cxnSpMkLst>
        </pc:cxnChg>
      </pc:sldChg>
      <pc:sldChg chg="del">
        <pc:chgData name="Richa Patel" userId="329a6d5e-ad4d-49a0-ae85-98fff91d7df3" providerId="ADAL" clId="{7AC0C0C7-E4F6-402D-B9FC-0E0C414DA6F5}" dt="2022-09-11T19:48:04.373" v="1" actId="2696"/>
        <pc:sldMkLst>
          <pc:docMk/>
          <pc:sldMk cId="1852165867" sldId="263"/>
        </pc:sldMkLst>
      </pc:sldChg>
      <pc:sldChg chg="addSp delSp modSp mod setBg delDesignElem">
        <pc:chgData name="Richa Patel" userId="329a6d5e-ad4d-49a0-ae85-98fff91d7df3" providerId="ADAL" clId="{7AC0C0C7-E4F6-402D-B9FC-0E0C414DA6F5}" dt="2022-09-11T19:58:22.787" v="92"/>
        <pc:sldMkLst>
          <pc:docMk/>
          <pc:sldMk cId="3004004760" sldId="264"/>
        </pc:sldMkLst>
        <pc:spChg chg="mod">
          <ac:chgData name="Richa Patel" userId="329a6d5e-ad4d-49a0-ae85-98fff91d7df3" providerId="ADAL" clId="{7AC0C0C7-E4F6-402D-B9FC-0E0C414DA6F5}" dt="2022-09-11T19:57:01.265" v="63" actId="20577"/>
          <ac:spMkLst>
            <pc:docMk/>
            <pc:sldMk cId="3004004760" sldId="264"/>
            <ac:spMk id="2" creationId="{B5EBE1DF-E4FD-3EA7-CEE1-9AD9FC6B7E75}"/>
          </ac:spMkLst>
        </pc:spChg>
        <pc:spChg chg="mod">
          <ac:chgData name="Richa Patel" userId="329a6d5e-ad4d-49a0-ae85-98fff91d7df3" providerId="ADAL" clId="{7AC0C0C7-E4F6-402D-B9FC-0E0C414DA6F5}" dt="2022-09-11T19:58:22.787" v="92"/>
          <ac:spMkLst>
            <pc:docMk/>
            <pc:sldMk cId="3004004760" sldId="264"/>
            <ac:spMk id="3" creationId="{24A1C5B2-E305-2B1E-0289-44896843407A}"/>
          </ac:spMkLst>
        </pc:spChg>
        <pc:spChg chg="add del">
          <ac:chgData name="Richa Patel" userId="329a6d5e-ad4d-49a0-ae85-98fff91d7df3" providerId="ADAL" clId="{7AC0C0C7-E4F6-402D-B9FC-0E0C414DA6F5}" dt="2022-09-11T19:58:22.787" v="92"/>
          <ac:spMkLst>
            <pc:docMk/>
            <pc:sldMk cId="3004004760" sldId="264"/>
            <ac:spMk id="8" creationId="{5A0118C5-4F8D-4CF4-BADD-53FEACC6C42A}"/>
          </ac:spMkLst>
        </pc:spChg>
        <pc:spChg chg="add del">
          <ac:chgData name="Richa Patel" userId="329a6d5e-ad4d-49a0-ae85-98fff91d7df3" providerId="ADAL" clId="{7AC0C0C7-E4F6-402D-B9FC-0E0C414DA6F5}" dt="2022-09-11T19:58:22.787" v="92"/>
          <ac:spMkLst>
            <pc:docMk/>
            <pc:sldMk cId="3004004760" sldId="264"/>
            <ac:spMk id="10" creationId="{4E0A5C5C-2A95-428E-9F6A-0D29EBD57C9F}"/>
          </ac:spMkLst>
        </pc:spChg>
        <pc:spChg chg="add del">
          <ac:chgData name="Richa Patel" userId="329a6d5e-ad4d-49a0-ae85-98fff91d7df3" providerId="ADAL" clId="{7AC0C0C7-E4F6-402D-B9FC-0E0C414DA6F5}" dt="2022-09-11T19:58:22.787" v="92"/>
          <ac:spMkLst>
            <pc:docMk/>
            <pc:sldMk cId="3004004760" sldId="264"/>
            <ac:spMk id="12" creationId="{1056F38F-7C4E-461D-8709-7D0024AE1F79}"/>
          </ac:spMkLst>
        </pc:spChg>
        <pc:spChg chg="add del">
          <ac:chgData name="Richa Patel" userId="329a6d5e-ad4d-49a0-ae85-98fff91d7df3" providerId="ADAL" clId="{7AC0C0C7-E4F6-402D-B9FC-0E0C414DA6F5}" dt="2022-09-11T19:58:22.787" v="92"/>
          <ac:spMkLst>
            <pc:docMk/>
            <pc:sldMk cId="3004004760" sldId="264"/>
            <ac:spMk id="14" creationId="{C7278469-3C3C-49CE-AEEE-E176A4900B78}"/>
          </ac:spMkLst>
        </pc:spChg>
        <pc:spChg chg="add del">
          <ac:chgData name="Richa Patel" userId="329a6d5e-ad4d-49a0-ae85-98fff91d7df3" providerId="ADAL" clId="{7AC0C0C7-E4F6-402D-B9FC-0E0C414DA6F5}" dt="2022-09-11T19:58:22.787" v="92"/>
          <ac:spMkLst>
            <pc:docMk/>
            <pc:sldMk cId="3004004760" sldId="264"/>
            <ac:spMk id="20" creationId="{4C6598AB-1C17-4D54-951C-A082D94ACB7A}"/>
          </ac:spMkLst>
        </pc:spChg>
        <pc:spChg chg="add del">
          <ac:chgData name="Richa Patel" userId="329a6d5e-ad4d-49a0-ae85-98fff91d7df3" providerId="ADAL" clId="{7AC0C0C7-E4F6-402D-B9FC-0E0C414DA6F5}" dt="2022-09-11T19:58:22.787" v="92"/>
          <ac:spMkLst>
            <pc:docMk/>
            <pc:sldMk cId="3004004760" sldId="264"/>
            <ac:spMk id="22" creationId="{C83B66D7-137D-4AC1-B172-53D60F08BEB5}"/>
          </ac:spMkLst>
        </pc:spChg>
        <pc:spChg chg="add del">
          <ac:chgData name="Richa Patel" userId="329a6d5e-ad4d-49a0-ae85-98fff91d7df3" providerId="ADAL" clId="{7AC0C0C7-E4F6-402D-B9FC-0E0C414DA6F5}" dt="2022-09-11T19:58:22.787" v="92"/>
          <ac:spMkLst>
            <pc:docMk/>
            <pc:sldMk cId="3004004760" sldId="264"/>
            <ac:spMk id="24" creationId="{F6B92503-6984-4D15-8B98-8718709B785D}"/>
          </ac:spMkLst>
        </pc:spChg>
        <pc:spChg chg="add del">
          <ac:chgData name="Richa Patel" userId="329a6d5e-ad4d-49a0-ae85-98fff91d7df3" providerId="ADAL" clId="{7AC0C0C7-E4F6-402D-B9FC-0E0C414DA6F5}" dt="2022-09-11T19:58:22.787" v="92"/>
          <ac:spMkLst>
            <pc:docMk/>
            <pc:sldMk cId="3004004760" sldId="264"/>
            <ac:spMk id="26" creationId="{08DDF938-524E-4C18-A47D-C00627832366}"/>
          </ac:spMkLst>
        </pc:spChg>
        <pc:grpChg chg="add del">
          <ac:chgData name="Richa Patel" userId="329a6d5e-ad4d-49a0-ae85-98fff91d7df3" providerId="ADAL" clId="{7AC0C0C7-E4F6-402D-B9FC-0E0C414DA6F5}" dt="2022-09-11T19:58:22.787" v="92"/>
          <ac:grpSpMkLst>
            <pc:docMk/>
            <pc:sldMk cId="3004004760" sldId="264"/>
            <ac:grpSpMk id="16" creationId="{93DC754C-7E09-422D-A8BB-AF632E90DFA2}"/>
          </ac:grpSpMkLst>
        </pc:grpChg>
        <pc:grpChg chg="add del">
          <ac:chgData name="Richa Patel" userId="329a6d5e-ad4d-49a0-ae85-98fff91d7df3" providerId="ADAL" clId="{7AC0C0C7-E4F6-402D-B9FC-0E0C414DA6F5}" dt="2022-09-11T19:58:22.787" v="92"/>
          <ac:grpSpMkLst>
            <pc:docMk/>
            <pc:sldMk cId="3004004760" sldId="264"/>
            <ac:grpSpMk id="28" creationId="{3773FAF5-C452-4455-9411-D6AF5EBD4CA9}"/>
          </ac:grpSpMkLst>
        </pc:grpChg>
      </pc:sldChg>
      <pc:sldChg chg="del">
        <pc:chgData name="Richa Patel" userId="329a6d5e-ad4d-49a0-ae85-98fff91d7df3" providerId="ADAL" clId="{7AC0C0C7-E4F6-402D-B9FC-0E0C414DA6F5}" dt="2022-09-11T19:48:21.824" v="3" actId="2696"/>
        <pc:sldMkLst>
          <pc:docMk/>
          <pc:sldMk cId="384225640" sldId="265"/>
        </pc:sldMkLst>
      </pc:sldChg>
      <pc:sldChg chg="del">
        <pc:chgData name="Richa Patel" userId="329a6d5e-ad4d-49a0-ae85-98fff91d7df3" providerId="ADAL" clId="{7AC0C0C7-E4F6-402D-B9FC-0E0C414DA6F5}" dt="2022-09-11T19:48:33.672" v="4" actId="2696"/>
        <pc:sldMkLst>
          <pc:docMk/>
          <pc:sldMk cId="11359993" sldId="266"/>
        </pc:sldMkLst>
      </pc:sldChg>
      <pc:sldChg chg="del">
        <pc:chgData name="Richa Patel" userId="329a6d5e-ad4d-49a0-ae85-98fff91d7df3" providerId="ADAL" clId="{7AC0C0C7-E4F6-402D-B9FC-0E0C414DA6F5}" dt="2022-09-11T19:48:16.748" v="2" actId="2696"/>
        <pc:sldMkLst>
          <pc:docMk/>
          <pc:sldMk cId="2489067340" sldId="267"/>
        </pc:sldMkLst>
      </pc:sldChg>
      <pc:sldChg chg="del">
        <pc:chgData name="Richa Patel" userId="329a6d5e-ad4d-49a0-ae85-98fff91d7df3" providerId="ADAL" clId="{7AC0C0C7-E4F6-402D-B9FC-0E0C414DA6F5}" dt="2022-09-11T19:47:40.528" v="0" actId="2696"/>
        <pc:sldMkLst>
          <pc:docMk/>
          <pc:sldMk cId="1337917849" sldId="268"/>
        </pc:sldMkLst>
      </pc:sldChg>
      <pc:sldChg chg="addSp delSp modSp mod delDesignElem">
        <pc:chgData name="Richa Patel" userId="329a6d5e-ad4d-49a0-ae85-98fff91d7df3" providerId="ADAL" clId="{7AC0C0C7-E4F6-402D-B9FC-0E0C414DA6F5}" dt="2022-09-11T19:58:22.787" v="92"/>
        <pc:sldMkLst>
          <pc:docMk/>
          <pc:sldMk cId="4024185965" sldId="269"/>
        </pc:sldMkLst>
        <pc:spChg chg="mod">
          <ac:chgData name="Richa Patel" userId="329a6d5e-ad4d-49a0-ae85-98fff91d7df3" providerId="ADAL" clId="{7AC0C0C7-E4F6-402D-B9FC-0E0C414DA6F5}" dt="2022-09-11T19:58:22.787" v="92"/>
          <ac:spMkLst>
            <pc:docMk/>
            <pc:sldMk cId="4024185965" sldId="269"/>
            <ac:spMk id="3" creationId="{C161E187-1637-C131-42A5-4CB1DE41426A}"/>
          </ac:spMkLst>
        </pc:spChg>
        <pc:spChg chg="add del">
          <ac:chgData name="Richa Patel" userId="329a6d5e-ad4d-49a0-ae85-98fff91d7df3" providerId="ADAL" clId="{7AC0C0C7-E4F6-402D-B9FC-0E0C414DA6F5}" dt="2022-09-11T19:58:22.787" v="92"/>
          <ac:spMkLst>
            <pc:docMk/>
            <pc:sldMk cId="4024185965" sldId="269"/>
            <ac:spMk id="10" creationId="{5E39A796-BE83-48B1-B33F-35C4A32AAB57}"/>
          </ac:spMkLst>
        </pc:spChg>
        <pc:spChg chg="add del">
          <ac:chgData name="Richa Patel" userId="329a6d5e-ad4d-49a0-ae85-98fff91d7df3" providerId="ADAL" clId="{7AC0C0C7-E4F6-402D-B9FC-0E0C414DA6F5}" dt="2022-09-11T19:58:22.787" v="92"/>
          <ac:spMkLst>
            <pc:docMk/>
            <pc:sldMk cId="4024185965" sldId="269"/>
            <ac:spMk id="12" creationId="{72F84B47-E267-4194-8194-831DB7B5547F}"/>
          </ac:spMkLst>
        </pc:spChg>
      </pc:sldChg>
      <pc:sldChg chg="modSp mod">
        <pc:chgData name="Richa Patel" userId="329a6d5e-ad4d-49a0-ae85-98fff91d7df3" providerId="ADAL" clId="{7AC0C0C7-E4F6-402D-B9FC-0E0C414DA6F5}" dt="2022-09-11T19:58:22.787" v="92"/>
        <pc:sldMkLst>
          <pc:docMk/>
          <pc:sldMk cId="2303417992" sldId="270"/>
        </pc:sldMkLst>
        <pc:spChg chg="mod">
          <ac:chgData name="Richa Patel" userId="329a6d5e-ad4d-49a0-ae85-98fff91d7df3" providerId="ADAL" clId="{7AC0C0C7-E4F6-402D-B9FC-0E0C414DA6F5}" dt="2022-09-11T19:58:22.787" v="92"/>
          <ac:spMkLst>
            <pc:docMk/>
            <pc:sldMk cId="2303417992" sldId="270"/>
            <ac:spMk id="5" creationId="{E42AD5E3-59FC-A9F8-B18D-CBFE822EC4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58CDD-2B4F-4893-B269-182C4E24733B}"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E2200-6D72-4AE9-A83E-2F43FB907A04}" type="slidenum">
              <a:rPr lang="en-US" smtClean="0"/>
              <a:t>‹#›</a:t>
            </a:fld>
            <a:endParaRPr lang="en-US"/>
          </a:p>
        </p:txBody>
      </p:sp>
    </p:spTree>
    <p:extLst>
      <p:ext uri="{BB962C8B-B14F-4D97-AF65-F5344CB8AC3E}">
        <p14:creationId xmlns:p14="http://schemas.microsoft.com/office/powerpoint/2010/main" val="148078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Order Introductory SSP Alpha Psi Chapter Meeting 2022-2023 Year</a:t>
            </a:r>
          </a:p>
        </p:txBody>
      </p:sp>
      <p:sp>
        <p:nvSpPr>
          <p:cNvPr id="4" name="Slide Number Placeholder 3"/>
          <p:cNvSpPr>
            <a:spLocks noGrp="1"/>
          </p:cNvSpPr>
          <p:nvPr>
            <p:ph type="sldNum" sz="quarter" idx="5"/>
          </p:nvPr>
        </p:nvSpPr>
        <p:spPr/>
        <p:txBody>
          <a:bodyPr/>
          <a:lstStyle/>
          <a:p>
            <a:fld id="{474E2200-6D72-4AE9-A83E-2F43FB907A04}" type="slidenum">
              <a:rPr lang="en-US" smtClean="0"/>
              <a:t>1</a:t>
            </a:fld>
            <a:endParaRPr lang="en-US"/>
          </a:p>
        </p:txBody>
      </p:sp>
    </p:spTree>
    <p:extLst>
      <p:ext uri="{BB962C8B-B14F-4D97-AF65-F5344CB8AC3E}">
        <p14:creationId xmlns:p14="http://schemas.microsoft.com/office/powerpoint/2010/main" val="212331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E2200-6D72-4AE9-A83E-2F43FB907A04}" type="slidenum">
              <a:rPr lang="en-US" smtClean="0"/>
              <a:t>4</a:t>
            </a:fld>
            <a:endParaRPr lang="en-US"/>
          </a:p>
        </p:txBody>
      </p:sp>
    </p:spTree>
    <p:extLst>
      <p:ext uri="{BB962C8B-B14F-4D97-AF65-F5344CB8AC3E}">
        <p14:creationId xmlns:p14="http://schemas.microsoft.com/office/powerpoint/2010/main" val="129263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E2200-6D72-4AE9-A83E-2F43FB907A04}" type="slidenum">
              <a:rPr lang="en-US" smtClean="0"/>
              <a:t>8</a:t>
            </a:fld>
            <a:endParaRPr lang="en-US"/>
          </a:p>
        </p:txBody>
      </p:sp>
    </p:spTree>
    <p:extLst>
      <p:ext uri="{BB962C8B-B14F-4D97-AF65-F5344CB8AC3E}">
        <p14:creationId xmlns:p14="http://schemas.microsoft.com/office/powerpoint/2010/main" val="254658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F3FC-32AC-404D-B9FD-D3A549DA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D68948-6AE9-174D-977E-FB223A77E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4EFF86-BECC-5045-AEC1-1E6F19DDA8F3}"/>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a:extLst>
              <a:ext uri="{FF2B5EF4-FFF2-40B4-BE49-F238E27FC236}">
                <a16:creationId xmlns:a16="http://schemas.microsoft.com/office/drawing/2014/main" id="{C1D8D6AF-EE1F-1041-8D59-18F3E21E0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2F83B-ABFC-4540-AF85-FE0472986BAD}"/>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750444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A548-9E90-EF4D-BAFF-5000C1EDB8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9B106D-C123-3B4D-ACDC-31D7AB950C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028B-A005-1E43-823B-1313C2E5B0DA}"/>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a:extLst>
              <a:ext uri="{FF2B5EF4-FFF2-40B4-BE49-F238E27FC236}">
                <a16:creationId xmlns:a16="http://schemas.microsoft.com/office/drawing/2014/main" id="{538D790E-6FDA-C942-B04B-13631EA3D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ED9C2-09CE-D447-986E-EE05B1F3DFD3}"/>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86553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2C1037-06FC-014A-AADB-AFBD705407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5D1B14-40CF-0F49-81B6-84241D3D76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80A66-9170-FE45-B133-C33B552F0EC9}"/>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a:extLst>
              <a:ext uri="{FF2B5EF4-FFF2-40B4-BE49-F238E27FC236}">
                <a16:creationId xmlns:a16="http://schemas.microsoft.com/office/drawing/2014/main" id="{9AFB4621-9D01-264D-9A85-8EAC01E92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D0910-E5C2-D84A-818E-A31079B4B7F3}"/>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403261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0672F71-4118-8C40-B8FE-56166AD3BB58}" type="slidenum">
              <a:rPr lang="en-US" smtClean="0"/>
              <a:t>‹#›</a:t>
            </a:fld>
            <a:endParaRPr lang="en-US"/>
          </a:p>
        </p:txBody>
      </p:sp>
    </p:spTree>
    <p:extLst>
      <p:ext uri="{BB962C8B-B14F-4D97-AF65-F5344CB8AC3E}">
        <p14:creationId xmlns:p14="http://schemas.microsoft.com/office/powerpoint/2010/main" val="171745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516068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FCFDB85-EDF1-2049-99B6-90ECC9EFB78F}" type="datetimeFigureOut">
              <a:rPr lang="en-US" smtClean="0"/>
              <a:t>9/16/2022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0672F71-4118-8C40-B8FE-56166AD3BB58}" type="slidenum">
              <a:rPr lang="en-US" smtClean="0"/>
              <a:t>‹#›</a:t>
            </a:fld>
            <a:endParaRPr lang="en-US"/>
          </a:p>
        </p:txBody>
      </p:sp>
    </p:spTree>
    <p:extLst>
      <p:ext uri="{BB962C8B-B14F-4D97-AF65-F5344CB8AC3E}">
        <p14:creationId xmlns:p14="http://schemas.microsoft.com/office/powerpoint/2010/main" val="3729165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CFDB85-EDF1-2049-99B6-90ECC9EFB78F}"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3615813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CFDB85-EDF1-2049-99B6-90ECC9EFB78F}" type="datetimeFigureOut">
              <a:rPr lang="en-US" smtClean="0"/>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3761448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CFDB85-EDF1-2049-99B6-90ECC9EFB78F}" type="datetimeFigureOut">
              <a:rPr lang="en-US" smtClean="0"/>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67980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FDB85-EDF1-2049-99B6-90ECC9EFB78F}" type="datetimeFigureOut">
              <a:rPr lang="en-US" smtClean="0"/>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380272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CFDB85-EDF1-2049-99B6-90ECC9EFB78F}"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429031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009-EE57-014D-8B08-56B83887E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8E312-BF59-5947-8F19-594A75110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3441D-B9E1-2148-B659-C6A5E50B09DE}"/>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a:extLst>
              <a:ext uri="{FF2B5EF4-FFF2-40B4-BE49-F238E27FC236}">
                <a16:creationId xmlns:a16="http://schemas.microsoft.com/office/drawing/2014/main" id="{38CA6138-833F-3B48-942B-2533CFD23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B6607-77FE-B14D-B720-3843E6EADB49}"/>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4242401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CFDB85-EDF1-2049-99B6-90ECC9EFB78F}" type="datetimeFigureOut">
              <a:rPr lang="en-US" smtClean="0"/>
              <a:t>9/16/2022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935496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314391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62853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0409-3F38-C441-906C-987748BF4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8ED7B-3582-ED4A-9106-81B9C3977C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08EB2-EB7D-A248-8BE2-C5498BB2A241}"/>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5" name="Footer Placeholder 4">
            <a:extLst>
              <a:ext uri="{FF2B5EF4-FFF2-40B4-BE49-F238E27FC236}">
                <a16:creationId xmlns:a16="http://schemas.microsoft.com/office/drawing/2014/main" id="{9041BEEC-F764-8A40-8CD4-0CFCA4E1B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2D101-63F9-0C44-A9A6-1D8C1140C288}"/>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74967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2746-FB62-DD48-80C6-FE9CEDDD9D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E6B77-BF65-A74B-81AC-D25F0D3D7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8899B-6F40-1C41-8AB5-66FB54FED5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E836AF-2A45-1148-B31D-76ED80146CDB}"/>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6" name="Footer Placeholder 5">
            <a:extLst>
              <a:ext uri="{FF2B5EF4-FFF2-40B4-BE49-F238E27FC236}">
                <a16:creationId xmlns:a16="http://schemas.microsoft.com/office/drawing/2014/main" id="{AB025B1A-4A51-254B-A1BB-6281BEC57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E4BE8-246D-4C4C-A98F-0508529FE534}"/>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65548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7C1B-0EE7-4245-8868-5C688ADB3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F67350-73C2-1C43-B64B-3346D7706F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F80284-3B59-9647-A0E8-69C88DED6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CEFD05-F923-984C-83A1-4B74D18F8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4D5EF-3BAF-C840-B873-D1843020D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536522-97C2-DF4A-94E4-3884E73C6654}"/>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8" name="Footer Placeholder 7">
            <a:extLst>
              <a:ext uri="{FF2B5EF4-FFF2-40B4-BE49-F238E27FC236}">
                <a16:creationId xmlns:a16="http://schemas.microsoft.com/office/drawing/2014/main" id="{D9B9641E-6B19-2D4B-9B05-A97CE53D0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5913E0-76B3-1B43-8EF6-E7B39DEECC8A}"/>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3914010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36C2-2BF8-9E43-8012-95820BDA35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2A8280-D8EA-EC4C-908A-856BCD3696CF}"/>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4" name="Footer Placeholder 3">
            <a:extLst>
              <a:ext uri="{FF2B5EF4-FFF2-40B4-BE49-F238E27FC236}">
                <a16:creationId xmlns:a16="http://schemas.microsoft.com/office/drawing/2014/main" id="{735B8620-6A1C-BD47-B70F-083EA4C0C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33A63-4902-2A4F-A61F-3DDF46B9EF5F}"/>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38497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FBA04-70DD-E042-A20C-B9434A026005}"/>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3" name="Footer Placeholder 2">
            <a:extLst>
              <a:ext uri="{FF2B5EF4-FFF2-40B4-BE49-F238E27FC236}">
                <a16:creationId xmlns:a16="http://schemas.microsoft.com/office/drawing/2014/main" id="{04F89B8B-2017-7B47-8544-B235A763DD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38ED8-FAA1-0D4C-88E8-8451A7390CF9}"/>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12130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785E-3125-684C-A70D-CEB4F1EA6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7ED8B-B8ED-FC4A-9980-DDB2C1D8F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19614D-A8B7-6A47-B80E-14E467230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927A1-6920-6B4A-AB18-19FB4C432513}"/>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6" name="Footer Placeholder 5">
            <a:extLst>
              <a:ext uri="{FF2B5EF4-FFF2-40B4-BE49-F238E27FC236}">
                <a16:creationId xmlns:a16="http://schemas.microsoft.com/office/drawing/2014/main" id="{1951BCEF-4ACF-7945-A2B7-65FE85DA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F9488-FED0-874B-A18E-AE96118D9F25}"/>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3678964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18C0-2ED4-1444-91BA-10E129FE9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4A7C03-2BA5-A748-9551-5EC3CEDB3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39EB6F-5AE1-8946-9381-4D23B14FA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296D78-D896-5547-8548-5F376E932E13}"/>
              </a:ext>
            </a:extLst>
          </p:cNvPr>
          <p:cNvSpPr>
            <a:spLocks noGrp="1"/>
          </p:cNvSpPr>
          <p:nvPr>
            <p:ph type="dt" sz="half" idx="10"/>
          </p:nvPr>
        </p:nvSpPr>
        <p:spPr/>
        <p:txBody>
          <a:bodyPr/>
          <a:lstStyle/>
          <a:p>
            <a:fld id="{1FCFDB85-EDF1-2049-99B6-90ECC9EFB78F}" type="datetimeFigureOut">
              <a:rPr lang="en-US" smtClean="0"/>
              <a:t>9/16/2022</a:t>
            </a:fld>
            <a:endParaRPr lang="en-US"/>
          </a:p>
        </p:txBody>
      </p:sp>
      <p:sp>
        <p:nvSpPr>
          <p:cNvPr id="6" name="Footer Placeholder 5">
            <a:extLst>
              <a:ext uri="{FF2B5EF4-FFF2-40B4-BE49-F238E27FC236}">
                <a16:creationId xmlns:a16="http://schemas.microsoft.com/office/drawing/2014/main" id="{6364CF6F-9F42-6343-9542-B17832469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6575C-DDD9-ED42-A5E8-CFC0183D7CE1}"/>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94927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8A02D-7C3A-7D4B-8B34-88091449D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7C8D02-FACD-814B-989D-0195CB2D3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7980F-DFDA-194B-8F2F-BB5DF5391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FDB85-EDF1-2049-99B6-90ECC9EFB78F}" type="datetimeFigureOut">
              <a:rPr lang="en-US" smtClean="0"/>
              <a:t>9/16/2022</a:t>
            </a:fld>
            <a:endParaRPr lang="en-US"/>
          </a:p>
        </p:txBody>
      </p:sp>
      <p:sp>
        <p:nvSpPr>
          <p:cNvPr id="5" name="Footer Placeholder 4">
            <a:extLst>
              <a:ext uri="{FF2B5EF4-FFF2-40B4-BE49-F238E27FC236}">
                <a16:creationId xmlns:a16="http://schemas.microsoft.com/office/drawing/2014/main" id="{0601D3CE-6F54-A74F-BC0A-688DFD407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8F8BE6-803D-9D48-9B5B-5B3FB3671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72F71-4118-8C40-B8FE-56166AD3BB58}" type="slidenum">
              <a:rPr lang="en-US" smtClean="0"/>
              <a:t>‹#›</a:t>
            </a:fld>
            <a:endParaRPr lang="en-US"/>
          </a:p>
        </p:txBody>
      </p:sp>
    </p:spTree>
    <p:extLst>
      <p:ext uri="{BB962C8B-B14F-4D97-AF65-F5344CB8AC3E}">
        <p14:creationId xmlns:p14="http://schemas.microsoft.com/office/powerpoint/2010/main" val="28787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FCFDB85-EDF1-2049-99B6-90ECC9EFB78F}" type="datetimeFigureOut">
              <a:rPr lang="en-US" smtClean="0"/>
              <a:t>9/16/2022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0672F71-4118-8C40-B8FE-56166AD3BB58}" type="slidenum">
              <a:rPr lang="en-US" smtClean="0"/>
              <a:t>‹#›</a:t>
            </a:fld>
            <a:endParaRPr lang="en-US"/>
          </a:p>
        </p:txBody>
      </p:sp>
    </p:spTree>
    <p:extLst>
      <p:ext uri="{BB962C8B-B14F-4D97-AF65-F5344CB8AC3E}">
        <p14:creationId xmlns:p14="http://schemas.microsoft.com/office/powerpoint/2010/main" val="442540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Non-OPTI Osteopathic GME Consortium Strategies for the SAS">
            <a:extLst>
              <a:ext uri="{FF2B5EF4-FFF2-40B4-BE49-F238E27FC236}">
                <a16:creationId xmlns:a16="http://schemas.microsoft.com/office/drawing/2014/main" id="{7778F24D-3F3E-CB4B-9C50-F9A1762585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9940" y="1527858"/>
            <a:ext cx="4772105" cy="25092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169B6D-B89F-F445-B312-A6026FA8E992}"/>
              </a:ext>
            </a:extLst>
          </p:cNvPr>
          <p:cNvSpPr txBox="1"/>
          <p:nvPr/>
        </p:nvSpPr>
        <p:spPr>
          <a:xfrm>
            <a:off x="1207876" y="4332351"/>
            <a:ext cx="9776232" cy="769441"/>
          </a:xfrm>
          <a:prstGeom prst="rect">
            <a:avLst/>
          </a:prstGeom>
          <a:noFill/>
        </p:spPr>
        <p:txBody>
          <a:bodyPr wrap="square" lIns="91440" tIns="45720" rIns="91440" bIns="45720" rtlCol="0" anchor="t">
            <a:spAutoFit/>
          </a:bodyPr>
          <a:lstStyle/>
          <a:p>
            <a:pPr algn="ctr"/>
            <a:r>
              <a:rPr lang="en-US" sz="4400" dirty="0">
                <a:latin typeface="+mj-lt"/>
              </a:rPr>
              <a:t>SSP ALPHA PSI CHAPTER 2022-2023</a:t>
            </a:r>
          </a:p>
        </p:txBody>
      </p:sp>
      <p:cxnSp>
        <p:nvCxnSpPr>
          <p:cNvPr id="9" name="Straight Connector 8">
            <a:extLst>
              <a:ext uri="{FF2B5EF4-FFF2-40B4-BE49-F238E27FC236}">
                <a16:creationId xmlns:a16="http://schemas.microsoft.com/office/drawing/2014/main" id="{27F84622-C6F2-0944-9FC8-3D070CC2F96A}"/>
              </a:ext>
            </a:extLst>
          </p:cNvPr>
          <p:cNvCxnSpPr>
            <a:cxnSpLocks/>
          </p:cNvCxnSpPr>
          <p:nvPr/>
        </p:nvCxnSpPr>
        <p:spPr>
          <a:xfrm>
            <a:off x="1129546" y="4075540"/>
            <a:ext cx="9932895" cy="0"/>
          </a:xfrm>
          <a:prstGeom prst="line">
            <a:avLst/>
          </a:prstGeom>
          <a:ln w="73025"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4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5200-1734-72B6-1F15-14BBA6B0956A}"/>
              </a:ext>
            </a:extLst>
          </p:cNvPr>
          <p:cNvSpPr>
            <a:spLocks noGrp="1"/>
          </p:cNvSpPr>
          <p:nvPr>
            <p:ph type="title"/>
          </p:nvPr>
        </p:nvSpPr>
        <p:spPr>
          <a:xfrm>
            <a:off x="5214579" y="629266"/>
            <a:ext cx="6422849" cy="1676603"/>
          </a:xfrm>
        </p:spPr>
        <p:txBody>
          <a:bodyPr>
            <a:normAutofit/>
          </a:bodyPr>
          <a:lstStyle/>
          <a:p>
            <a:r>
              <a:rPr lang="en-US" dirty="0"/>
              <a:t>What is Sigma </a:t>
            </a:r>
            <a:r>
              <a:rPr lang="en-US" dirty="0" err="1"/>
              <a:t>Sigma</a:t>
            </a:r>
            <a:r>
              <a:rPr lang="en-US" dirty="0"/>
              <a:t> Phi- Alpha Psi Chapter? </a:t>
            </a:r>
          </a:p>
        </p:txBody>
      </p:sp>
      <p:sp>
        <p:nvSpPr>
          <p:cNvPr id="16" name="Rectangle 9">
            <a:extLst>
              <a:ext uri="{FF2B5EF4-FFF2-40B4-BE49-F238E27FC236}">
                <a16:creationId xmlns:a16="http://schemas.microsoft.com/office/drawing/2014/main" id="{8E20FA99-AAAC-4AF3-9FAE-707420324F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9">
            <a:extLst>
              <a:ext uri="{FF2B5EF4-FFF2-40B4-BE49-F238E27FC236}">
                <a16:creationId xmlns:a16="http://schemas.microsoft.com/office/drawing/2014/main" id="{9573BE85-6043-4C3A-A7DD-483A0A5FB7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813BEBCE-ABC1-2872-1B76-47F83D22FF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364" y="1553530"/>
            <a:ext cx="3113280" cy="3750939"/>
          </a:xfrm>
          <a:prstGeom prst="rect">
            <a:avLst/>
          </a:prstGeom>
          <a:effectLst/>
        </p:spPr>
      </p:pic>
      <p:sp>
        <p:nvSpPr>
          <p:cNvPr id="3" name="Content Placeholder 2">
            <a:extLst>
              <a:ext uri="{FF2B5EF4-FFF2-40B4-BE49-F238E27FC236}">
                <a16:creationId xmlns:a16="http://schemas.microsoft.com/office/drawing/2014/main" id="{7585526F-E8A0-582D-0BCF-9F986E77BD4F}"/>
              </a:ext>
            </a:extLst>
          </p:cNvPr>
          <p:cNvSpPr>
            <a:spLocks noGrp="1"/>
          </p:cNvSpPr>
          <p:nvPr>
            <p:ph idx="1"/>
          </p:nvPr>
        </p:nvSpPr>
        <p:spPr>
          <a:xfrm>
            <a:off x="5214581" y="2438400"/>
            <a:ext cx="6422848" cy="3785419"/>
          </a:xfrm>
        </p:spPr>
        <p:txBody>
          <a:bodyPr>
            <a:normAutofit/>
          </a:bodyPr>
          <a:lstStyle/>
          <a:p>
            <a:pPr lvl="1"/>
            <a:r>
              <a:rPr lang="en-US" sz="1700"/>
              <a:t>Sigma Sigma Phi is an Honorary Osteopathic Service Fraternity </a:t>
            </a:r>
          </a:p>
          <a:p>
            <a:pPr lvl="1"/>
            <a:r>
              <a:rPr lang="en-US" sz="1700"/>
              <a:t>Objectives and purposes:</a:t>
            </a:r>
          </a:p>
          <a:p>
            <a:pPr lvl="2"/>
            <a:r>
              <a:rPr lang="en-US" sz="1700"/>
              <a:t>Further the science of osteopathic medicine and its standards of practice</a:t>
            </a:r>
          </a:p>
          <a:p>
            <a:pPr lvl="2"/>
            <a:r>
              <a:rPr lang="en-US" sz="1700"/>
              <a:t>Improve the scholastic standing and promote a higher degree of fellowship among its students</a:t>
            </a:r>
          </a:p>
          <a:p>
            <a:pPr lvl="2"/>
            <a:r>
              <a:rPr lang="en-US" sz="1700"/>
              <a:t>Bring about a closer relationship and understanding between the student bodies and the officials and members of the faculties of our colleges</a:t>
            </a:r>
          </a:p>
          <a:p>
            <a:pPr lvl="2"/>
            <a:r>
              <a:rPr lang="en-US" sz="1700"/>
              <a:t>Foster allegiance to the American Osteopathic Association</a:t>
            </a:r>
          </a:p>
          <a:p>
            <a:pPr lvl="2"/>
            <a:r>
              <a:rPr lang="en-US" sz="1700"/>
              <a:t>Perpetuate these principles and the teachings through the maintenance and development of this organization</a:t>
            </a:r>
          </a:p>
        </p:txBody>
      </p:sp>
    </p:spTree>
    <p:extLst>
      <p:ext uri="{BB962C8B-B14F-4D97-AF65-F5344CB8AC3E}">
        <p14:creationId xmlns:p14="http://schemas.microsoft.com/office/powerpoint/2010/main" val="2560030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88D4512-2794-A5E1-ECDF-39BB347D0630}"/>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Faculty Advisor: Dr. Iris Sadowsky, DO, MS</a:t>
            </a:r>
          </a:p>
        </p:txBody>
      </p:sp>
      <p:cxnSp>
        <p:nvCxnSpPr>
          <p:cNvPr id="20" name="Straight Connector 15">
            <a:extLst>
              <a:ext uri="{FF2B5EF4-FFF2-40B4-BE49-F238E27FC236}">
                <a16:creationId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Content Placeholder 10">
            <a:extLst>
              <a:ext uri="{FF2B5EF4-FFF2-40B4-BE49-F238E27FC236}">
                <a16:creationId xmlns:a16="http://schemas.microsoft.com/office/drawing/2014/main" id="{8C91B02F-5402-2705-06F4-03786AD364B1}"/>
              </a:ext>
            </a:extLst>
          </p:cNvPr>
          <p:cNvSpPr>
            <a:spLocks noGrp="1"/>
          </p:cNvSpPr>
          <p:nvPr>
            <p:ph idx="1"/>
          </p:nvPr>
        </p:nvSpPr>
        <p:spPr>
          <a:xfrm>
            <a:off x="838201" y="1909192"/>
            <a:ext cx="4828348" cy="3647710"/>
          </a:xfrm>
        </p:spPr>
        <p:txBody>
          <a:bodyPr>
            <a:normAutofit/>
          </a:bodyPr>
          <a:lstStyle/>
          <a:p>
            <a:r>
              <a:rPr lang="en-US" sz="2000" dirty="0">
                <a:solidFill>
                  <a:schemeClr val="bg1"/>
                </a:solidFill>
              </a:rPr>
              <a:t>Medical Degree from University of New England College of Osteopathic Medicine</a:t>
            </a:r>
          </a:p>
          <a:p>
            <a:r>
              <a:rPr lang="en-US" sz="2000" dirty="0">
                <a:solidFill>
                  <a:schemeClr val="bg1"/>
                </a:solidFill>
              </a:rPr>
              <a:t>Established private practice in Arizona, practiced family medicine for 13 </a:t>
            </a:r>
            <a:r>
              <a:rPr lang="en-US" sz="2000" dirty="0" err="1">
                <a:solidFill>
                  <a:schemeClr val="bg1"/>
                </a:solidFill>
              </a:rPr>
              <a:t>yrs</a:t>
            </a:r>
            <a:endParaRPr lang="en-US" sz="2000" dirty="0">
              <a:solidFill>
                <a:schemeClr val="bg1"/>
              </a:solidFill>
            </a:endParaRPr>
          </a:p>
          <a:p>
            <a:pPr lvl="1"/>
            <a:r>
              <a:rPr lang="en-US" sz="1600" dirty="0">
                <a:solidFill>
                  <a:schemeClr val="bg1"/>
                </a:solidFill>
              </a:rPr>
              <a:t>Integrative Medicine</a:t>
            </a:r>
          </a:p>
          <a:p>
            <a:pPr lvl="1"/>
            <a:r>
              <a:rPr lang="en-US" sz="1600" dirty="0">
                <a:solidFill>
                  <a:schemeClr val="bg1"/>
                </a:solidFill>
              </a:rPr>
              <a:t>Osteopathic Medicine</a:t>
            </a:r>
          </a:p>
          <a:p>
            <a:pPr lvl="1"/>
            <a:r>
              <a:rPr lang="en-US" sz="1600" dirty="0">
                <a:solidFill>
                  <a:schemeClr val="bg1"/>
                </a:solidFill>
              </a:rPr>
              <a:t>Preventive care and Women’s Health</a:t>
            </a:r>
          </a:p>
          <a:p>
            <a:r>
              <a:rPr lang="en-US" sz="2000" dirty="0">
                <a:solidFill>
                  <a:schemeClr val="bg1"/>
                </a:solidFill>
              </a:rPr>
              <a:t>Joined faculty of UIWSOM August 2019 </a:t>
            </a:r>
          </a:p>
          <a:p>
            <a:r>
              <a:rPr lang="en-US" sz="2000" dirty="0">
                <a:solidFill>
                  <a:schemeClr val="bg1"/>
                </a:solidFill>
              </a:rPr>
              <a:t>Fellow of American Board of Family Medicine and American Academy of Family Practice</a:t>
            </a: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close-up of a person smiling&#10;&#10;Description automatically generated">
            <a:extLst>
              <a:ext uri="{FF2B5EF4-FFF2-40B4-BE49-F238E27FC236}">
                <a16:creationId xmlns:a16="http://schemas.microsoft.com/office/drawing/2014/main" id="{7B2267F5-C327-63A4-0792-A7DD1C1394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8" r="1" b="1"/>
          <a:stretch/>
        </p:blipFill>
        <p:spPr>
          <a:xfrm>
            <a:off x="6525453" y="10"/>
            <a:ext cx="5666547" cy="6857990"/>
          </a:xfrm>
          <a:prstGeom prst="rect">
            <a:avLst/>
          </a:prstGeom>
        </p:spPr>
      </p:pic>
    </p:spTree>
    <p:extLst>
      <p:ext uri="{BB962C8B-B14F-4D97-AF65-F5344CB8AC3E}">
        <p14:creationId xmlns:p14="http://schemas.microsoft.com/office/powerpoint/2010/main" val="50837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 name="Rectangle 206">
            <a:extLst>
              <a:ext uri="{FF2B5EF4-FFF2-40B4-BE49-F238E27FC236}">
                <a16:creationId xmlns:a16="http://schemas.microsoft.com/office/drawing/2014/main" id="{A7AE9375-4664-4DB2-922D-2782A6E439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73FC50C-2FA1-9BC0-993F-53A07EAE7C98}"/>
              </a:ext>
            </a:extLst>
          </p:cNvPr>
          <p:cNvSpPr>
            <a:spLocks noGrp="1"/>
          </p:cNvSpPr>
          <p:nvPr>
            <p:ph type="title"/>
          </p:nvPr>
        </p:nvSpPr>
        <p:spPr>
          <a:xfrm>
            <a:off x="6745298" y="669925"/>
            <a:ext cx="4208403" cy="1325563"/>
          </a:xfrm>
        </p:spPr>
        <p:txBody>
          <a:bodyPr anchor="b">
            <a:normAutofit/>
          </a:bodyPr>
          <a:lstStyle/>
          <a:p>
            <a:r>
              <a:rPr lang="en-US">
                <a:solidFill>
                  <a:schemeClr val="bg1"/>
                </a:solidFill>
              </a:rPr>
              <a:t>Officers:</a:t>
            </a:r>
          </a:p>
        </p:txBody>
      </p:sp>
      <p:pic>
        <p:nvPicPr>
          <p:cNvPr id="6" name="Picture 5">
            <a:extLst>
              <a:ext uri="{FF2B5EF4-FFF2-40B4-BE49-F238E27FC236}">
                <a16:creationId xmlns:a16="http://schemas.microsoft.com/office/drawing/2014/main" id="{95C78A36-C170-AAED-68ED-44EB516F6A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3936" y="233582"/>
            <a:ext cx="2184272" cy="2971800"/>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D3E3DEEB-9D4F-EB60-8F54-8C2BBE7D00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1400" y="233582"/>
            <a:ext cx="2325433" cy="2971800"/>
          </a:xfrm>
          <a:prstGeom prst="rect">
            <a:avLst/>
          </a:prstGeom>
        </p:spPr>
      </p:pic>
      <p:cxnSp>
        <p:nvCxnSpPr>
          <p:cNvPr id="218" name="Straight Connector 208">
            <a:extLst>
              <a:ext uri="{FF2B5EF4-FFF2-40B4-BE49-F238E27FC236}">
                <a16:creationId xmlns:a16="http://schemas.microsoft.com/office/drawing/2014/main" id="{EE504C98-6397-41C1-A8D8-2D9C4ED307E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45298"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person smiling for the camera&#10;&#10;Description automatically generated with medium confidence">
            <a:extLst>
              <a:ext uri="{FF2B5EF4-FFF2-40B4-BE49-F238E27FC236}">
                <a16:creationId xmlns:a16="http://schemas.microsoft.com/office/drawing/2014/main" id="{BED91E73-6AF9-7286-A902-F9808D710E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198" y="3411753"/>
            <a:ext cx="2370010" cy="2971800"/>
          </a:xfrm>
          <a:prstGeom prst="rect">
            <a:avLst/>
          </a:prstGeom>
        </p:spPr>
      </p:pic>
      <p:cxnSp>
        <p:nvCxnSpPr>
          <p:cNvPr id="219" name="Straight Connector 210">
            <a:extLst>
              <a:ext uri="{FF2B5EF4-FFF2-40B4-BE49-F238E27FC236}">
                <a16:creationId xmlns:a16="http://schemas.microsoft.com/office/drawing/2014/main" id="{B7188D9B-1674-419B-A379-D1632A7EC3A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477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erson wearing a doctor's uniform and stethoscope&#10;&#10;Description automatically generated with medium confidence">
            <a:extLst>
              <a:ext uri="{FF2B5EF4-FFF2-40B4-BE49-F238E27FC236}">
                <a16:creationId xmlns:a16="http://schemas.microsoft.com/office/drawing/2014/main" id="{5F1F4920-1051-2C48-438B-4A2048ECFAC2}"/>
              </a:ext>
            </a:extLst>
          </p:cNvPr>
          <p:cNvPicPr>
            <a:picLocks noChangeAspect="1"/>
          </p:cNvPicPr>
          <p:nvPr/>
        </p:nvPicPr>
        <p:blipFill>
          <a:blip r:embed="rId6"/>
          <a:stretch>
            <a:fillRect/>
          </a:stretch>
        </p:blipFill>
        <p:spPr>
          <a:xfrm>
            <a:off x="3581400" y="3411753"/>
            <a:ext cx="2613498" cy="2971800"/>
          </a:xfrm>
          <a:prstGeom prst="rect">
            <a:avLst/>
          </a:prstGeom>
        </p:spPr>
      </p:pic>
      <p:sp>
        <p:nvSpPr>
          <p:cNvPr id="3" name="Content Placeholder 2">
            <a:extLst>
              <a:ext uri="{FF2B5EF4-FFF2-40B4-BE49-F238E27FC236}">
                <a16:creationId xmlns:a16="http://schemas.microsoft.com/office/drawing/2014/main" id="{56D324BD-AF87-61F6-D8C8-DDE19E9FB571}"/>
              </a:ext>
            </a:extLst>
          </p:cNvPr>
          <p:cNvSpPr>
            <a:spLocks noGrp="1"/>
          </p:cNvSpPr>
          <p:nvPr>
            <p:ph idx="1"/>
          </p:nvPr>
        </p:nvSpPr>
        <p:spPr>
          <a:xfrm>
            <a:off x="6745298" y="2288833"/>
            <a:ext cx="4791926" cy="3899241"/>
          </a:xfrm>
        </p:spPr>
        <p:txBody>
          <a:bodyPr>
            <a:normAutofit/>
          </a:bodyPr>
          <a:lstStyle/>
          <a:p>
            <a:pPr marL="0" indent="0">
              <a:buNone/>
            </a:pPr>
            <a:r>
              <a:rPr lang="en-US" sz="2000" dirty="0">
                <a:solidFill>
                  <a:schemeClr val="bg1"/>
                </a:solidFill>
              </a:rPr>
              <a:t>President: Richa Patel</a:t>
            </a:r>
          </a:p>
          <a:p>
            <a:pPr marL="0" indent="0">
              <a:buNone/>
            </a:pPr>
            <a:endParaRPr lang="en-US" sz="2000" dirty="0">
              <a:solidFill>
                <a:schemeClr val="bg1"/>
              </a:solidFill>
            </a:endParaRPr>
          </a:p>
          <a:p>
            <a:pPr marL="0" indent="0">
              <a:buNone/>
            </a:pPr>
            <a:r>
              <a:rPr lang="en-US" sz="2000" dirty="0">
                <a:solidFill>
                  <a:schemeClr val="bg1"/>
                </a:solidFill>
              </a:rPr>
              <a:t>Vice President: Nancy Kha</a:t>
            </a:r>
          </a:p>
          <a:p>
            <a:pPr marL="0" indent="0">
              <a:buNone/>
            </a:pPr>
            <a:endParaRPr lang="en-US" sz="2000" dirty="0">
              <a:solidFill>
                <a:schemeClr val="bg1"/>
              </a:solidFill>
            </a:endParaRPr>
          </a:p>
          <a:p>
            <a:pPr marL="0" indent="0">
              <a:buNone/>
            </a:pPr>
            <a:r>
              <a:rPr lang="en-US" sz="2000" dirty="0">
                <a:solidFill>
                  <a:schemeClr val="bg1"/>
                </a:solidFill>
              </a:rPr>
              <a:t>Treasurer &amp; Secretary: Rita Tran</a:t>
            </a:r>
          </a:p>
          <a:p>
            <a:pPr marL="0" indent="0">
              <a:buNone/>
            </a:pPr>
            <a:endParaRPr lang="en-US" sz="2000" dirty="0">
              <a:solidFill>
                <a:schemeClr val="bg1"/>
              </a:solidFill>
            </a:endParaRPr>
          </a:p>
          <a:p>
            <a:pPr marL="0" indent="0">
              <a:buNone/>
            </a:pPr>
            <a:r>
              <a:rPr lang="en-US" sz="2000" dirty="0">
                <a:solidFill>
                  <a:schemeClr val="bg1"/>
                </a:solidFill>
              </a:rPr>
              <a:t>Community Service Officer: Michael Shaffer</a:t>
            </a:r>
          </a:p>
          <a:p>
            <a:pPr marL="0" indent="0">
              <a:buNone/>
            </a:pPr>
            <a:endParaRPr lang="en-US" sz="2000" dirty="0">
              <a:solidFill>
                <a:schemeClr val="bg1"/>
              </a:solidFill>
            </a:endParaRPr>
          </a:p>
          <a:p>
            <a:pPr marL="0" indent="0">
              <a:buNone/>
            </a:pPr>
            <a:r>
              <a:rPr lang="en-US" sz="2000" dirty="0">
                <a:solidFill>
                  <a:schemeClr val="bg1"/>
                </a:solidFill>
              </a:rPr>
              <a:t>Fundraising Officer: Celina Salcido</a:t>
            </a:r>
          </a:p>
          <a:p>
            <a:pPr marL="0" indent="0">
              <a:buNone/>
            </a:pPr>
            <a:endParaRPr lang="en-US" sz="1700" dirty="0">
              <a:solidFill>
                <a:schemeClr val="bg1"/>
              </a:solidFill>
            </a:endParaRPr>
          </a:p>
        </p:txBody>
      </p:sp>
    </p:spTree>
    <p:extLst>
      <p:ext uri="{BB962C8B-B14F-4D97-AF65-F5344CB8AC3E}">
        <p14:creationId xmlns:p14="http://schemas.microsoft.com/office/powerpoint/2010/main" val="63795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7B45B-6E22-FE44-9939-1A61C73DE3C6}"/>
              </a:ext>
            </a:extLst>
          </p:cNvPr>
          <p:cNvPicPr>
            <a:picLocks noChangeAspect="1"/>
          </p:cNvPicPr>
          <p:nvPr/>
        </p:nvPicPr>
        <p:blipFill>
          <a:blip r:embed="rId2"/>
          <a:stretch>
            <a:fillRect/>
          </a:stretch>
        </p:blipFill>
        <p:spPr>
          <a:xfrm>
            <a:off x="3446318" y="0"/>
            <a:ext cx="5299364" cy="6858000"/>
          </a:xfrm>
          <a:prstGeom prst="rect">
            <a:avLst/>
          </a:prstGeom>
        </p:spPr>
      </p:pic>
      <p:sp>
        <p:nvSpPr>
          <p:cNvPr id="2" name="Title 1">
            <a:extLst>
              <a:ext uri="{FF2B5EF4-FFF2-40B4-BE49-F238E27FC236}">
                <a16:creationId xmlns:a16="http://schemas.microsoft.com/office/drawing/2014/main" id="{94E8D3E0-F06E-2459-60A2-C8D9A6762A5E}"/>
              </a:ext>
            </a:extLst>
          </p:cNvPr>
          <p:cNvSpPr>
            <a:spLocks noGrp="1"/>
          </p:cNvSpPr>
          <p:nvPr>
            <p:ph type="title"/>
          </p:nvPr>
        </p:nvSpPr>
        <p:spPr>
          <a:xfrm>
            <a:off x="119279" y="136635"/>
            <a:ext cx="3211425" cy="872359"/>
          </a:xfrm>
        </p:spPr>
        <p:txBody>
          <a:bodyPr>
            <a:normAutofit/>
          </a:bodyPr>
          <a:lstStyle/>
          <a:p>
            <a:r>
              <a:rPr lang="en-US" dirty="0"/>
              <a:t>Past Events:</a:t>
            </a:r>
          </a:p>
        </p:txBody>
      </p:sp>
    </p:spTree>
    <p:extLst>
      <p:ext uri="{BB962C8B-B14F-4D97-AF65-F5344CB8AC3E}">
        <p14:creationId xmlns:p14="http://schemas.microsoft.com/office/powerpoint/2010/main" val="206319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56237-053B-D566-0B7C-5990281A9F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
        <p:nvSpPr>
          <p:cNvPr id="5" name="Title 1">
            <a:extLst>
              <a:ext uri="{FF2B5EF4-FFF2-40B4-BE49-F238E27FC236}">
                <a16:creationId xmlns:a16="http://schemas.microsoft.com/office/drawing/2014/main" id="{E42AD5E3-59FC-A9F8-B18D-CBFE822EC4CF}"/>
              </a:ext>
            </a:extLst>
          </p:cNvPr>
          <p:cNvSpPr>
            <a:spLocks noGrp="1"/>
          </p:cNvSpPr>
          <p:nvPr>
            <p:ph type="title"/>
          </p:nvPr>
        </p:nvSpPr>
        <p:spPr>
          <a:xfrm>
            <a:off x="119279" y="136635"/>
            <a:ext cx="3211425" cy="872359"/>
          </a:xfrm>
        </p:spPr>
        <p:txBody>
          <a:bodyPr>
            <a:normAutofit/>
          </a:bodyPr>
          <a:lstStyle/>
          <a:p>
            <a:r>
              <a:rPr lang="en-US" dirty="0"/>
              <a:t>Past Events:</a:t>
            </a:r>
          </a:p>
        </p:txBody>
      </p:sp>
    </p:spTree>
    <p:extLst>
      <p:ext uri="{BB962C8B-B14F-4D97-AF65-F5344CB8AC3E}">
        <p14:creationId xmlns:p14="http://schemas.microsoft.com/office/powerpoint/2010/main" val="230341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EBE1DF-E4FD-3EA7-CEE1-9AD9FC6B7E75}"/>
              </a:ext>
            </a:extLst>
          </p:cNvPr>
          <p:cNvSpPr>
            <a:spLocks noGrp="1"/>
          </p:cNvSpPr>
          <p:nvPr>
            <p:ph type="title"/>
          </p:nvPr>
        </p:nvSpPr>
        <p:spPr>
          <a:xfrm>
            <a:off x="1102368" y="1877492"/>
            <a:ext cx="4030132" cy="3215373"/>
          </a:xfrm>
        </p:spPr>
        <p:txBody>
          <a:bodyPr>
            <a:normAutofit/>
          </a:bodyPr>
          <a:lstStyle/>
          <a:p>
            <a:pPr algn="ctr"/>
            <a:r>
              <a:rPr lang="en-US" dirty="0">
                <a:solidFill>
                  <a:schemeClr val="bg1"/>
                </a:solidFill>
              </a:rPr>
              <a:t>Activities for 2022-2023</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24A1C5B2-E305-2B1E-0289-44896843407A}"/>
              </a:ext>
            </a:extLst>
          </p:cNvPr>
          <p:cNvSpPr>
            <a:spLocks noGrp="1"/>
          </p:cNvSpPr>
          <p:nvPr>
            <p:ph idx="1"/>
          </p:nvPr>
        </p:nvSpPr>
        <p:spPr>
          <a:xfrm>
            <a:off x="6234868" y="1130846"/>
            <a:ext cx="5217173" cy="4351338"/>
          </a:xfrm>
        </p:spPr>
        <p:txBody>
          <a:bodyPr>
            <a:normAutofit/>
          </a:bodyPr>
          <a:lstStyle/>
          <a:p>
            <a:r>
              <a:rPr lang="en-US" sz="2200">
                <a:solidFill>
                  <a:schemeClr val="bg1"/>
                </a:solidFill>
              </a:rPr>
              <a:t>3</a:t>
            </a:r>
            <a:r>
              <a:rPr lang="en-US" sz="2200" baseline="30000">
                <a:solidFill>
                  <a:schemeClr val="bg1"/>
                </a:solidFill>
              </a:rPr>
              <a:t>rd</a:t>
            </a:r>
            <a:r>
              <a:rPr lang="en-US" sz="2200">
                <a:solidFill>
                  <a:schemeClr val="bg1"/>
                </a:solidFill>
              </a:rPr>
              <a:t> year Boards Panel for Level 1/Step 1 Preparation</a:t>
            </a:r>
          </a:p>
          <a:p>
            <a:r>
              <a:rPr lang="en-US" sz="2200">
                <a:solidFill>
                  <a:schemeClr val="bg1"/>
                </a:solidFill>
              </a:rPr>
              <a:t>4</a:t>
            </a:r>
            <a:r>
              <a:rPr lang="en-US" sz="2200" baseline="30000">
                <a:solidFill>
                  <a:schemeClr val="bg1"/>
                </a:solidFill>
              </a:rPr>
              <a:t>th</a:t>
            </a:r>
            <a:r>
              <a:rPr lang="en-US" sz="2200">
                <a:solidFill>
                  <a:schemeClr val="bg1"/>
                </a:solidFill>
              </a:rPr>
              <a:t> year Boards Panel for Level 2/Step 2 Preparation</a:t>
            </a:r>
          </a:p>
          <a:p>
            <a:r>
              <a:rPr lang="en-US" sz="2200">
                <a:solidFill>
                  <a:schemeClr val="bg1"/>
                </a:solidFill>
              </a:rPr>
              <a:t>Graduate Panel for Residency Preparation</a:t>
            </a:r>
          </a:p>
          <a:p>
            <a:r>
              <a:rPr lang="en-US" sz="2200">
                <a:solidFill>
                  <a:schemeClr val="bg1"/>
                </a:solidFill>
              </a:rPr>
              <a:t>Guest Speakers based on member choice</a:t>
            </a:r>
          </a:p>
          <a:p>
            <a:r>
              <a:rPr lang="en-US" sz="2200">
                <a:solidFill>
                  <a:schemeClr val="bg1"/>
                </a:solidFill>
              </a:rPr>
              <a:t>Monthly Boards Prep Meetings</a:t>
            </a:r>
          </a:p>
          <a:p>
            <a:r>
              <a:rPr lang="en-US" sz="2200">
                <a:solidFill>
                  <a:schemeClr val="bg1"/>
                </a:solidFill>
              </a:rPr>
              <a:t>OMM Booklet Lamination as Academic Contribution to UIWSOM</a:t>
            </a:r>
          </a:p>
          <a:p>
            <a:r>
              <a:rPr lang="en-US" sz="2200">
                <a:solidFill>
                  <a:schemeClr val="bg1"/>
                </a:solidFill>
              </a:rPr>
              <a:t>Volunteer opportunity through CUB and San Antonio Food Bank</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0400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485DF-D677-B7B6-297A-B4C12814620E}"/>
              </a:ext>
            </a:extLst>
          </p:cNvPr>
          <p:cNvSpPr>
            <a:spLocks noGrp="1"/>
          </p:cNvSpPr>
          <p:nvPr>
            <p:ph type="title"/>
          </p:nvPr>
        </p:nvSpPr>
        <p:spPr>
          <a:xfrm>
            <a:off x="648929" y="629266"/>
            <a:ext cx="3505495" cy="1622321"/>
          </a:xfrm>
        </p:spPr>
        <p:txBody>
          <a:bodyPr>
            <a:normAutofit/>
          </a:bodyPr>
          <a:lstStyle/>
          <a:p>
            <a:r>
              <a:rPr lang="en-US"/>
              <a:t>Chapter Meetings</a:t>
            </a:r>
          </a:p>
        </p:txBody>
      </p:sp>
      <p:sp>
        <p:nvSpPr>
          <p:cNvPr id="3" name="Content Placeholder 2">
            <a:extLst>
              <a:ext uri="{FF2B5EF4-FFF2-40B4-BE49-F238E27FC236}">
                <a16:creationId xmlns:a16="http://schemas.microsoft.com/office/drawing/2014/main" id="{C161E187-1637-C131-42A5-4CB1DE41426A}"/>
              </a:ext>
            </a:extLst>
          </p:cNvPr>
          <p:cNvSpPr>
            <a:spLocks noGrp="1"/>
          </p:cNvSpPr>
          <p:nvPr>
            <p:ph idx="1"/>
          </p:nvPr>
        </p:nvSpPr>
        <p:spPr>
          <a:xfrm>
            <a:off x="648931" y="2438400"/>
            <a:ext cx="3505494" cy="4088524"/>
          </a:xfrm>
        </p:spPr>
        <p:txBody>
          <a:bodyPr>
            <a:normAutofit fontScale="92500" lnSpcReduction="20000"/>
          </a:bodyPr>
          <a:lstStyle/>
          <a:p>
            <a:r>
              <a:rPr lang="en-US" sz="2000" dirty="0"/>
              <a:t>September 2, 2022: 1</a:t>
            </a:r>
            <a:r>
              <a:rPr lang="en-US" sz="2000" baseline="30000" dirty="0"/>
              <a:t>st</a:t>
            </a:r>
            <a:r>
              <a:rPr lang="en-US" sz="2000" dirty="0"/>
              <a:t> general meeting/Induction</a:t>
            </a:r>
          </a:p>
          <a:p>
            <a:pPr lvl="1"/>
            <a:r>
              <a:rPr lang="en-US" sz="1600" dirty="0">
                <a:solidFill>
                  <a:srgbClr val="FF0000"/>
                </a:solidFill>
              </a:rPr>
              <a:t>New Member Induction</a:t>
            </a:r>
          </a:p>
          <a:p>
            <a:pPr lvl="1"/>
            <a:r>
              <a:rPr lang="en-US" sz="1600" dirty="0"/>
              <a:t>Introduction of Alpha Psi Chapter Officer Candidates</a:t>
            </a:r>
          </a:p>
          <a:p>
            <a:pPr lvl="1"/>
            <a:r>
              <a:rPr lang="en-US" sz="1600" dirty="0"/>
              <a:t>Review of SSP Mission</a:t>
            </a:r>
          </a:p>
          <a:p>
            <a:pPr lvl="1"/>
            <a:r>
              <a:rPr lang="en-US" sz="1600" dirty="0"/>
              <a:t>Goal for the year</a:t>
            </a:r>
          </a:p>
          <a:p>
            <a:r>
              <a:rPr lang="en-US" sz="2000" dirty="0"/>
              <a:t>November 2022: 2</a:t>
            </a:r>
            <a:r>
              <a:rPr lang="en-US" sz="2000" baseline="30000" dirty="0"/>
              <a:t>nd</a:t>
            </a:r>
            <a:r>
              <a:rPr lang="en-US" sz="2000" dirty="0"/>
              <a:t> general meeting</a:t>
            </a:r>
          </a:p>
          <a:p>
            <a:pPr lvl="1"/>
            <a:r>
              <a:rPr lang="en-US" sz="1600" dirty="0"/>
              <a:t>Discuss future chapter events</a:t>
            </a:r>
          </a:p>
          <a:p>
            <a:r>
              <a:rPr lang="en-US" sz="2000" dirty="0"/>
              <a:t>January 2023: 3</a:t>
            </a:r>
            <a:r>
              <a:rPr lang="en-US" sz="2000" baseline="30000" dirty="0"/>
              <a:t>rd</a:t>
            </a:r>
            <a:r>
              <a:rPr lang="en-US" sz="2000" dirty="0"/>
              <a:t> general meeting</a:t>
            </a:r>
          </a:p>
          <a:p>
            <a:pPr lvl="1"/>
            <a:r>
              <a:rPr lang="en-US" sz="1600" dirty="0">
                <a:solidFill>
                  <a:srgbClr val="FF0000"/>
                </a:solidFill>
              </a:rPr>
              <a:t>New Member Induction</a:t>
            </a:r>
          </a:p>
          <a:p>
            <a:pPr lvl="1"/>
            <a:r>
              <a:rPr lang="en-US" sz="1600" dirty="0"/>
              <a:t>Propose edits to chapter bylaws</a:t>
            </a:r>
          </a:p>
          <a:p>
            <a:r>
              <a:rPr lang="en-US" sz="2000" dirty="0"/>
              <a:t>March 2023: 4</a:t>
            </a:r>
            <a:r>
              <a:rPr lang="en-US" sz="2000" baseline="30000" dirty="0"/>
              <a:t>th</a:t>
            </a:r>
            <a:r>
              <a:rPr lang="en-US" sz="2000" dirty="0"/>
              <a:t> general meeting</a:t>
            </a:r>
          </a:p>
          <a:p>
            <a:pPr lvl="1"/>
            <a:r>
              <a:rPr lang="en-US" sz="1600" dirty="0"/>
              <a:t>New Officer Elections</a:t>
            </a:r>
          </a:p>
        </p:txBody>
      </p:sp>
      <p:sp>
        <p:nvSpPr>
          <p:cNvPr id="10" name="Rectangle 9">
            <a:extLst>
              <a:ext uri="{FF2B5EF4-FFF2-40B4-BE49-F238E27FC236}">
                <a16:creationId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8FC92453-C107-E04A-ACF5-4A3EC56B51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5520796" y="807593"/>
            <a:ext cx="5789463" cy="5239568"/>
          </a:xfrm>
          <a:prstGeom prst="rect">
            <a:avLst/>
          </a:prstGeom>
          <a:effectLst/>
        </p:spPr>
      </p:pic>
      <p:sp>
        <p:nvSpPr>
          <p:cNvPr id="6" name="TextBox 5">
            <a:extLst>
              <a:ext uri="{FF2B5EF4-FFF2-40B4-BE49-F238E27FC236}">
                <a16:creationId xmlns:a16="http://schemas.microsoft.com/office/drawing/2014/main" id="{B10C50A9-0853-5B67-0ADF-F97C2AFA72EC}"/>
              </a:ext>
            </a:extLst>
          </p:cNvPr>
          <p:cNvSpPr txBox="1"/>
          <p:nvPr/>
        </p:nvSpPr>
        <p:spPr>
          <a:xfrm>
            <a:off x="6860417" y="5980400"/>
            <a:ext cx="4178908" cy="369332"/>
          </a:xfrm>
          <a:prstGeom prst="rect">
            <a:avLst/>
          </a:prstGeom>
          <a:noFill/>
        </p:spPr>
        <p:txBody>
          <a:bodyPr wrap="square" rtlCol="0">
            <a:spAutoFit/>
          </a:bodyPr>
          <a:lstStyle/>
          <a:p>
            <a:r>
              <a:rPr lang="en-US" dirty="0"/>
              <a:t>SSP Member Induction 2019 </a:t>
            </a:r>
          </a:p>
        </p:txBody>
      </p:sp>
    </p:spTree>
    <p:extLst>
      <p:ext uri="{BB962C8B-B14F-4D97-AF65-F5344CB8AC3E}">
        <p14:creationId xmlns:p14="http://schemas.microsoft.com/office/powerpoint/2010/main" val="402418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iversity of the Incarnate Word School of Osteopathic Medicine -UIWSOM -  Choose DO">
            <a:extLst>
              <a:ext uri="{FF2B5EF4-FFF2-40B4-BE49-F238E27FC236}">
                <a16:creationId xmlns:a16="http://schemas.microsoft.com/office/drawing/2014/main" id="{3A40152A-5830-2E44-AE69-78F7CB1BDA8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88480" y="5309944"/>
            <a:ext cx="1170437" cy="1335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771DDB-003F-ED43-BA94-863FB4E5C965}"/>
              </a:ext>
            </a:extLst>
          </p:cNvPr>
          <p:cNvSpPr txBox="1"/>
          <p:nvPr/>
        </p:nvSpPr>
        <p:spPr>
          <a:xfrm>
            <a:off x="1401006" y="412377"/>
            <a:ext cx="9389987" cy="707886"/>
          </a:xfrm>
          <a:prstGeom prst="rect">
            <a:avLst/>
          </a:prstGeom>
          <a:noFill/>
        </p:spPr>
        <p:txBody>
          <a:bodyPr wrap="square" rtlCol="0">
            <a:spAutoFit/>
          </a:bodyPr>
          <a:lstStyle/>
          <a:p>
            <a:r>
              <a:rPr lang="en-US" sz="4000" u="sng" dirty="0">
                <a:latin typeface="+mj-lt"/>
              </a:rPr>
              <a:t>UIWSOM SSP in the San Antonio Community</a:t>
            </a:r>
          </a:p>
        </p:txBody>
      </p:sp>
      <p:sp>
        <p:nvSpPr>
          <p:cNvPr id="7" name="TextBox 6">
            <a:extLst>
              <a:ext uri="{FF2B5EF4-FFF2-40B4-BE49-F238E27FC236}">
                <a16:creationId xmlns:a16="http://schemas.microsoft.com/office/drawing/2014/main" id="{93544068-6FD5-7442-9BEF-2FFA1A700EB5}"/>
              </a:ext>
            </a:extLst>
          </p:cNvPr>
          <p:cNvSpPr txBox="1"/>
          <p:nvPr/>
        </p:nvSpPr>
        <p:spPr>
          <a:xfrm>
            <a:off x="3846436" y="1699531"/>
            <a:ext cx="7189694" cy="4278094"/>
          </a:xfrm>
          <a:prstGeom prst="rect">
            <a:avLst/>
          </a:prstGeom>
          <a:noFill/>
        </p:spPr>
        <p:txBody>
          <a:bodyPr wrap="square" rtlCol="0">
            <a:spAutoFit/>
          </a:bodyPr>
          <a:lstStyle/>
          <a:p>
            <a:r>
              <a:rPr lang="en-US" sz="2800" dirty="0">
                <a:latin typeface="+mj-lt"/>
              </a:rPr>
              <a:t>San Antonio Food Bank</a:t>
            </a:r>
          </a:p>
          <a:p>
            <a:pPr marL="742950" lvl="1" indent="-285750">
              <a:buFont typeface="Arial" panose="020B0604020202020204" pitchFamily="34" charset="0"/>
              <a:buChar char="•"/>
            </a:pPr>
            <a:r>
              <a:rPr lang="en-US" dirty="0">
                <a:latin typeface="+mj-lt"/>
              </a:rPr>
              <a:t>UIWSOM SSP volunteers with SA Food Bank year round</a:t>
            </a:r>
          </a:p>
          <a:p>
            <a:pPr marL="742950" lvl="1" indent="-285750">
              <a:buFont typeface="Arial" panose="020B0604020202020204" pitchFamily="34" charset="0"/>
              <a:buChar char="•"/>
            </a:pPr>
            <a:r>
              <a:rPr lang="en-US" dirty="0">
                <a:latin typeface="+mj-lt"/>
              </a:rPr>
              <a:t>During the pandemic, our members assisted with warehouse sorting and packing along food distribution to the underserved southwest Texas area.</a:t>
            </a:r>
          </a:p>
          <a:p>
            <a:pPr marL="742950" lvl="1" indent="-285750">
              <a:buFont typeface="Arial" panose="020B0604020202020204" pitchFamily="34" charset="0"/>
              <a:buChar char="•"/>
            </a:pPr>
            <a:r>
              <a:rPr lang="en-US" dirty="0">
                <a:latin typeface="+mj-lt"/>
              </a:rPr>
              <a:t>With the onset of the pandemic, most of the assembled meal packages went to families in need, especially to those with children who were not able to obtain school lunches due to school closures.</a:t>
            </a:r>
          </a:p>
          <a:p>
            <a:pPr lvl="1"/>
            <a:endParaRPr lang="en-US" dirty="0">
              <a:latin typeface="+mj-lt"/>
            </a:endParaRPr>
          </a:p>
          <a:p>
            <a:r>
              <a:rPr lang="en-US" sz="2800" dirty="0">
                <a:latin typeface="+mj-lt"/>
              </a:rPr>
              <a:t>Church Under the Bridge</a:t>
            </a:r>
          </a:p>
          <a:p>
            <a:pPr marL="742950" lvl="1" indent="-285750">
              <a:buFont typeface="Arial" panose="020B0604020202020204" pitchFamily="34" charset="0"/>
              <a:buChar char="•"/>
            </a:pPr>
            <a:r>
              <a:rPr lang="en-US" dirty="0">
                <a:latin typeface="+mj-lt"/>
              </a:rPr>
              <a:t>CUB serves as San Antonio’s church for the homeless community.</a:t>
            </a:r>
          </a:p>
          <a:p>
            <a:pPr marL="742950" lvl="1" indent="-285750">
              <a:buFont typeface="Arial" panose="020B0604020202020204" pitchFamily="34" charset="0"/>
              <a:buChar char="•"/>
            </a:pPr>
            <a:r>
              <a:rPr lang="en-US" dirty="0">
                <a:latin typeface="+mj-lt"/>
              </a:rPr>
              <a:t>SSP members participated in prepping dinners and serving the homeless population in the downtown area.</a:t>
            </a:r>
          </a:p>
          <a:p>
            <a:pPr marL="742950" lvl="1" indent="-285750">
              <a:buFont typeface="Arial" panose="020B0604020202020204" pitchFamily="34" charset="0"/>
              <a:buChar char="•"/>
            </a:pPr>
            <a:r>
              <a:rPr lang="en-US" dirty="0">
                <a:latin typeface="+mj-lt"/>
              </a:rPr>
              <a:t>Food and clothing drives were also organized with CUB.</a:t>
            </a:r>
          </a:p>
        </p:txBody>
      </p:sp>
      <p:pic>
        <p:nvPicPr>
          <p:cNvPr id="2050" name="Picture 2" descr="CUB Church Under the bridge | San Antonio Help for the Homeless">
            <a:extLst>
              <a:ext uri="{FF2B5EF4-FFF2-40B4-BE49-F238E27FC236}">
                <a16:creationId xmlns:a16="http://schemas.microsoft.com/office/drawing/2014/main" id="{C52F48BA-EF44-C24F-B1ED-F83B023B36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1972" y="4439109"/>
            <a:ext cx="2256814" cy="1438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Antonio Food Bank - FitCitySA">
            <a:extLst>
              <a:ext uri="{FF2B5EF4-FFF2-40B4-BE49-F238E27FC236}">
                <a16:creationId xmlns:a16="http://schemas.microsoft.com/office/drawing/2014/main" id="{62D3EF25-4FA3-2343-9A81-B1F8DD4DD2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1972" y="1680481"/>
            <a:ext cx="2069328"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21496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174</TotalTime>
  <Words>443</Words>
  <Application>Microsoft Office PowerPoint</Application>
  <PresentationFormat>Widescreen</PresentationFormat>
  <Paragraphs>65</Paragraphs>
  <Slides>9</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Calibri</vt:lpstr>
      <vt:lpstr>Calibri Light</vt:lpstr>
      <vt:lpstr>Rockwell</vt:lpstr>
      <vt:lpstr>Rockwell Condensed</vt:lpstr>
      <vt:lpstr>Wingdings</vt:lpstr>
      <vt:lpstr>Office Theme</vt:lpstr>
      <vt:lpstr>Wood Type</vt:lpstr>
      <vt:lpstr>PowerPoint Presentation</vt:lpstr>
      <vt:lpstr>What is Sigma Sigma Phi- Alpha Psi Chapter? </vt:lpstr>
      <vt:lpstr>Faculty Advisor: Dr. Iris Sadowsky, DO, MS</vt:lpstr>
      <vt:lpstr>Officers:</vt:lpstr>
      <vt:lpstr>Past Events:</vt:lpstr>
      <vt:lpstr>Past Events:</vt:lpstr>
      <vt:lpstr>Activities for 2022-2023</vt:lpstr>
      <vt:lpstr>Chapter Meetings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Julie</dc:creator>
  <cp:lastModifiedBy>Michael Whit</cp:lastModifiedBy>
  <cp:revision>10</cp:revision>
  <dcterms:created xsi:type="dcterms:W3CDTF">2021-09-15T18:50:29Z</dcterms:created>
  <dcterms:modified xsi:type="dcterms:W3CDTF">2022-09-16T18:56:56Z</dcterms:modified>
</cp:coreProperties>
</file>