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2" r:id="rId1"/>
  </p:sldMasterIdLst>
  <p:sldIdLst>
    <p:sldId id="257" r:id="rId2"/>
    <p:sldId id="260" r:id="rId3"/>
    <p:sldId id="259" r:id="rId4"/>
    <p:sldId id="261" r:id="rId5"/>
    <p:sldId id="262" r:id="rId6"/>
    <p:sldId id="268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DC2F7C-8C58-1146-AC2B-06B970E50154}">
          <p14:sldIdLst>
            <p14:sldId id="257"/>
            <p14:sldId id="260"/>
            <p14:sldId id="259"/>
            <p14:sldId id="261"/>
            <p14:sldId id="262"/>
            <p14:sldId id="268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2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39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98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7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9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291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8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77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18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5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58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6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8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2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8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0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0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8/31/2022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  <p:sldLayoutId id="21474841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395BEE-8B86-A84D-AF20-32742451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803" y="657225"/>
            <a:ext cx="7241107" cy="43717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000" dirty="0">
                <a:solidFill>
                  <a:schemeClr val="bg1"/>
                </a:solidFill>
              </a:rPr>
              <a:t/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sz="7000" dirty="0">
                <a:solidFill>
                  <a:schemeClr val="bg1"/>
                </a:solidFill>
              </a:rPr>
              <a:t/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sz="7000" dirty="0">
                <a:solidFill>
                  <a:schemeClr val="bg1"/>
                </a:solidFill>
              </a:rPr>
              <a:t>Sigma Sigma Phi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Beta Chi Chapter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/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Burrell College of Osteopathic Medicine 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Las Cruces, NM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8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E4B8-2EE9-1B42-B4BD-61D2F5B8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Membership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AC8F-E069-0E42-A4B4-A67D68168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Maintain a Pass score in all courses</a:t>
            </a:r>
          </a:p>
          <a:p>
            <a:r>
              <a:rPr lang="en-US" dirty="0"/>
              <a:t>Community Service</a:t>
            </a:r>
          </a:p>
          <a:p>
            <a:pPr lvl="1"/>
            <a:r>
              <a:rPr lang="en-US" dirty="0"/>
              <a:t>Members in their first and second year of medical school are required to participate in 20 hours of community service each academic school year and attend at least 2 community service events organized by the fraternity </a:t>
            </a:r>
          </a:p>
          <a:p>
            <a:pPr lvl="1"/>
            <a:r>
              <a:rPr lang="en-US" dirty="0"/>
              <a:t>Members in their third and fourth year of medical school are required to participate in 5 hours of community service each academic school year</a:t>
            </a:r>
          </a:p>
          <a:p>
            <a:r>
              <a:rPr lang="en-US" dirty="0"/>
              <a:t>Organize and host one community service event before the end of their second year of medical school</a:t>
            </a:r>
          </a:p>
          <a:p>
            <a:r>
              <a:rPr lang="en-US" dirty="0"/>
              <a:t>Membership cannot exceed 25% of student body</a:t>
            </a:r>
          </a:p>
          <a:p>
            <a:r>
              <a:rPr lang="en-US" dirty="0"/>
              <a:t>Current Membership </a:t>
            </a:r>
          </a:p>
          <a:p>
            <a:pPr lvl="1"/>
            <a:r>
              <a:rPr lang="en-US" dirty="0"/>
              <a:t>Class of 2020 (19 members)  </a:t>
            </a:r>
          </a:p>
          <a:p>
            <a:pPr lvl="1"/>
            <a:r>
              <a:rPr lang="en-US" dirty="0"/>
              <a:t>Class of 2021 (34 members)</a:t>
            </a:r>
          </a:p>
          <a:p>
            <a:pPr lvl="1"/>
            <a:r>
              <a:rPr lang="en-US" dirty="0"/>
              <a:t>Class of 2022 (34 members)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42F98FF-E487-E14C-A63C-647F49E2AE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4798" y="11831895"/>
            <a:ext cx="1400377" cy="1512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7EAAB-8321-E84A-B900-539307AEA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26" y="295764"/>
            <a:ext cx="9601196" cy="1303867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Beta Chi Chapter Executive Board</a:t>
            </a: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AF915565-8246-3B88-07AB-99B72B698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9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23C57-CFAF-454A-8640-1F5D177A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Rush Fall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3D73A-5DEF-324B-BDEF-5E0D4DD8B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the Class of 2026</a:t>
            </a:r>
          </a:p>
          <a:p>
            <a:r>
              <a:rPr lang="en-US" dirty="0"/>
              <a:t>Aids in selection process and allows students to get to know each other</a:t>
            </a:r>
          </a:p>
          <a:p>
            <a:r>
              <a:rPr lang="en-US" dirty="0"/>
              <a:t>Upcoming events</a:t>
            </a:r>
          </a:p>
          <a:p>
            <a:pPr lvl="1"/>
            <a:r>
              <a:rPr lang="en-US" dirty="0"/>
              <a:t>At-home scavenger hunt social</a:t>
            </a:r>
          </a:p>
          <a:p>
            <a:pPr lvl="1"/>
            <a:r>
              <a:rPr lang="en-US" dirty="0"/>
              <a:t>Hot chocolate at Beck’s social</a:t>
            </a:r>
          </a:p>
        </p:txBody>
      </p:sp>
    </p:spTree>
    <p:extLst>
      <p:ext uri="{BB962C8B-B14F-4D97-AF65-F5344CB8AC3E}">
        <p14:creationId xmlns:p14="http://schemas.microsoft.com/office/powerpoint/2010/main" val="347628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B8E4-93C7-C548-8CE7-F854A41C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FAC99-E6F1-334D-9CF0-5692CF35A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Animal Services Center of the Mesilla Valley</a:t>
            </a:r>
          </a:p>
          <a:p>
            <a:r>
              <a:rPr lang="en-US" dirty="0"/>
              <a:t>Las Cruces Asylum Seeker Shelter</a:t>
            </a:r>
          </a:p>
          <a:p>
            <a:r>
              <a:rPr lang="en-US" dirty="0"/>
              <a:t>City of Las Cruces</a:t>
            </a:r>
          </a:p>
          <a:p>
            <a:r>
              <a:rPr lang="en-US" dirty="0"/>
              <a:t>Children’s Reading Alliance of Las Cruces </a:t>
            </a:r>
          </a:p>
          <a:p>
            <a:r>
              <a:rPr lang="en-US" dirty="0"/>
              <a:t>El </a:t>
            </a:r>
            <a:r>
              <a:rPr lang="en-US" dirty="0" err="1"/>
              <a:t>Caldito</a:t>
            </a:r>
            <a:r>
              <a:rPr lang="en-US" dirty="0"/>
              <a:t> Soup Kitchen</a:t>
            </a:r>
          </a:p>
          <a:p>
            <a:r>
              <a:rPr lang="en-US" dirty="0"/>
              <a:t>La Casa Inc.</a:t>
            </a:r>
          </a:p>
          <a:p>
            <a:r>
              <a:rPr lang="en-US" dirty="0"/>
              <a:t>Mesilla Valley Habitat for Humanity</a:t>
            </a:r>
          </a:p>
          <a:p>
            <a:r>
              <a:rPr lang="en-US" dirty="0"/>
              <a:t>Southern New Mexico Diabetes Outreach</a:t>
            </a:r>
          </a:p>
          <a:p>
            <a:r>
              <a:rPr lang="en-US" b="1" dirty="0"/>
              <a:t>2021-2022 849.75 community service hours from SSP members</a:t>
            </a:r>
          </a:p>
        </p:txBody>
      </p:sp>
    </p:spTree>
    <p:extLst>
      <p:ext uri="{BB962C8B-B14F-4D97-AF65-F5344CB8AC3E}">
        <p14:creationId xmlns:p14="http://schemas.microsoft.com/office/powerpoint/2010/main" val="341644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D166-5B6E-284E-930E-CFDCE81B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Service Center of the Mesilla Valley</a:t>
            </a:r>
            <a:br>
              <a:rPr lang="en-US" dirty="0"/>
            </a:br>
            <a:r>
              <a:rPr lang="en-US" sz="3600" dirty="0"/>
              <a:t>Event: Clear the Shelter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Pet adoption drive that helps find loving homes for animals in need</a:t>
            </a:r>
          </a:p>
        </p:txBody>
      </p:sp>
      <p:pic>
        <p:nvPicPr>
          <p:cNvPr id="5" name="Content Placeholder 4" descr="A picture containing person, outdoor, ground, court&#10;&#10;Description automatically generated">
            <a:extLst>
              <a:ext uri="{FF2B5EF4-FFF2-40B4-BE49-F238E27FC236}">
                <a16:creationId xmlns:a16="http://schemas.microsoft.com/office/drawing/2014/main" id="{2B66285D-78C1-D44B-87D7-08ECF9578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399" y="2693460"/>
            <a:ext cx="4423833" cy="3317875"/>
          </a:xfrm>
        </p:spPr>
      </p:pic>
      <p:pic>
        <p:nvPicPr>
          <p:cNvPr id="7" name="Picture 6" descr="A picture containing dog, transport, car&#10;&#10;Description automatically generated">
            <a:extLst>
              <a:ext uri="{FF2B5EF4-FFF2-40B4-BE49-F238E27FC236}">
                <a16:creationId xmlns:a16="http://schemas.microsoft.com/office/drawing/2014/main" id="{CCDDA99C-B438-5549-B339-B3EBA021CD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472767" y="2693460"/>
            <a:ext cx="442383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E4F9C0-9347-4A90-8AED-AA967B9355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832" y="2912534"/>
            <a:ext cx="4425248" cy="3318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8C2B2-74C3-42ED-BD84-313A2FEE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18" y="4601018"/>
            <a:ext cx="5902182" cy="1569468"/>
          </a:xfrm>
        </p:spPr>
        <p:txBody>
          <a:bodyPr>
            <a:normAutofit fontScale="90000"/>
          </a:bodyPr>
          <a:lstStyle/>
          <a:p>
            <a:r>
              <a:rPr lang="en-US" dirty="0"/>
              <a:t>El </a:t>
            </a:r>
            <a:r>
              <a:rPr lang="en-US" dirty="0" err="1"/>
              <a:t>Caldito</a:t>
            </a:r>
            <a:r>
              <a:rPr lang="en-US" dirty="0"/>
              <a:t> Soup Kitchen</a:t>
            </a:r>
            <a:br>
              <a:rPr lang="en-US" dirty="0"/>
            </a:br>
            <a:r>
              <a:rPr lang="en-US" sz="2200" dirty="0"/>
              <a:t>Prepare and distribute meals to Dona Ana county residents experiencing homelessness and food insecurity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AC19DB-8F86-4069-AFF5-138530989F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309" y="1512766"/>
            <a:ext cx="4036359" cy="3027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AC9DFC-77F9-4731-96E0-49DA6D7748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18" y="716531"/>
            <a:ext cx="3959463" cy="29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7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{950E524B-0A5C-3C4B-A12F-8486F34419E6}tf10001063</Template>
  <TotalTime>348</TotalTime>
  <Words>274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  Sigma Sigma Phi Beta Chi Chapter   Burrell College of Osteopathic Medicine  Las Cruces, NM</vt:lpstr>
      <vt:lpstr>Membership Requirements</vt:lpstr>
      <vt:lpstr>Beta Chi Chapter Executive Board</vt:lpstr>
      <vt:lpstr>Rush Fall 2022</vt:lpstr>
      <vt:lpstr>Community Partnerships</vt:lpstr>
      <vt:lpstr>Animal Service Center of the Mesilla Valley Event: Clear the Shelter Pet adoption drive that helps find loving homes for animals in need</vt:lpstr>
      <vt:lpstr>El Caldito Soup Kitchen Prepare and distribute meals to Dona Ana county residents experiencing homelessness and food insecurity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Sigma Sigma Phi Burrell College of Osteopathic Medicine, Las Cruces, NM</dc:title>
  <dc:creator>David L</dc:creator>
  <cp:lastModifiedBy>Michael Whit</cp:lastModifiedBy>
  <cp:revision>17</cp:revision>
  <dcterms:created xsi:type="dcterms:W3CDTF">2018-09-03T02:47:56Z</dcterms:created>
  <dcterms:modified xsi:type="dcterms:W3CDTF">2022-08-31T16:11:53Z</dcterms:modified>
</cp:coreProperties>
</file>