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Oswald" panose="020B0604020202020204" charset="0"/>
      <p:regular r:id="rId11"/>
      <p:bold r:id="rId12"/>
    </p:embeddedFont>
    <p:embeddedFont>
      <p:font typeface="Average" panose="020B0604020202020204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87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56c25ec99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56c25ec99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56c25ec99d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56c25ec99d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56c25ec99d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56c25ec99d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56c25ec99d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56c25ec99d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56c25ec99d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56c25ec99d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56c25ec99d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56c25ec99d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56c25ec99d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56c25ec99d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Sigma Sigma Phi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Delta Chapter - Joplin Report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OCTOBER 30, 2022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 Our Executive Board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President: </a:t>
            </a:r>
            <a:r>
              <a:rPr lang="en"/>
              <a:t>Chloe Maye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Vice President: </a:t>
            </a:r>
            <a:r>
              <a:rPr lang="en"/>
              <a:t>Michelle Mathew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Treasurer: </a:t>
            </a:r>
            <a:r>
              <a:rPr lang="en"/>
              <a:t>Avina Mahroke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Secretary: </a:t>
            </a:r>
            <a:r>
              <a:rPr lang="en"/>
              <a:t>Shelby Mertz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Community Service Chair: </a:t>
            </a:r>
            <a:r>
              <a:rPr lang="en"/>
              <a:t>Tabitha Joyner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Selection Committee Chairs: </a:t>
            </a:r>
            <a:r>
              <a:rPr lang="en"/>
              <a:t>Nagib Manzur &amp; Michelle Mathew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b="1"/>
              <a:t>Advisor: </a:t>
            </a:r>
            <a:r>
              <a:rPr lang="en"/>
              <a:t>Dr. Kenneth Stewart, DO, FACEP, FAAEM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Spring 2022 Induction Ceremony</a:t>
            </a:r>
            <a:endParaRPr b="1"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5259900" y="2007750"/>
            <a:ext cx="3572400" cy="18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May 13, 2022, 28 students were inducted into Delta Chapter - Joplin.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Class of 2024: </a:t>
            </a:r>
            <a:r>
              <a:rPr lang="en"/>
              <a:t>5 new members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b="1"/>
              <a:t>Class of 2025: </a:t>
            </a:r>
            <a:r>
              <a:rPr lang="en"/>
              <a:t>23 new members</a:t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725" y="1193450"/>
            <a:ext cx="4624251" cy="346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Total Membership</a:t>
            </a:r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401350" y="1621525"/>
            <a:ext cx="1918200" cy="24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Class of 2021: </a:t>
            </a:r>
            <a:r>
              <a:rPr lang="en"/>
              <a:t>28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Class of 2022: </a:t>
            </a:r>
            <a:r>
              <a:rPr lang="en"/>
              <a:t>25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Class of 2023: </a:t>
            </a:r>
            <a:r>
              <a:rPr lang="en"/>
              <a:t>22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Class of 2024: </a:t>
            </a:r>
            <a:r>
              <a:rPr lang="en"/>
              <a:t>43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b="1"/>
              <a:t>Class of 2025</a:t>
            </a:r>
            <a:r>
              <a:rPr lang="en"/>
              <a:t>: 23</a:t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629" b="16396"/>
          <a:stretch/>
        </p:blipFill>
        <p:spPr>
          <a:xfrm>
            <a:off x="2708924" y="1099662"/>
            <a:ext cx="6181075" cy="3522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 for Acceptance</a:t>
            </a: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16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Must have completed the first semester of OMS-I courses with ≥80% in each course.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Must have submitted an application detailing relevant scholastic accomplishments and community involvement.</a:t>
            </a:r>
            <a:endParaRPr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Applications are reviewed and potential members are voted on by the Selection Committee.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Delta Chapter - Joplin membership shall not exceed 25% of the total number of students enrolled at the Joplin campus.</a:t>
            </a: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11700" y="2818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 to Maintain Membership</a:t>
            </a: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311700" y="3333125"/>
            <a:ext cx="8520600" cy="14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3375" algn="l" rtl="0">
              <a:spcBef>
                <a:spcPts val="0"/>
              </a:spcBef>
              <a:spcAft>
                <a:spcPts val="0"/>
              </a:spcAft>
              <a:buSzPts val="1650"/>
              <a:buChar char="●"/>
            </a:pPr>
            <a:r>
              <a:rPr lang="en" sz="1650"/>
              <a:t>Members must maintain ≥80% in each course.</a:t>
            </a:r>
            <a:endParaRPr sz="1650"/>
          </a:p>
          <a:p>
            <a:pPr marL="457200" lvl="0" indent="-333375" algn="l" rtl="0">
              <a:spcBef>
                <a:spcPts val="0"/>
              </a:spcBef>
              <a:spcAft>
                <a:spcPts val="0"/>
              </a:spcAft>
              <a:buSzPts val="1650"/>
              <a:buChar char="●"/>
            </a:pPr>
            <a:r>
              <a:rPr lang="en" sz="1650"/>
              <a:t>Members cannot have a rotation failure during their 3rd or 4th year.</a:t>
            </a:r>
            <a:endParaRPr sz="1650"/>
          </a:p>
          <a:p>
            <a:pPr marL="457200" lvl="0" indent="-333375" algn="l" rtl="0">
              <a:spcBef>
                <a:spcPts val="0"/>
              </a:spcBef>
              <a:spcAft>
                <a:spcPts val="0"/>
              </a:spcAft>
              <a:buSzPts val="1650"/>
              <a:buChar char="●"/>
            </a:pPr>
            <a:r>
              <a:rPr lang="en" sz="1650"/>
              <a:t>Members must complete at least 4 Sigma Sigma Phi-affiliated hours of community service per academic year. </a:t>
            </a:r>
            <a:endParaRPr sz="165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Fall 2022 Events</a:t>
            </a:r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753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August 3rd: </a:t>
            </a:r>
            <a:r>
              <a:rPr lang="en" sz="1700"/>
              <a:t>First Meeting/Chapter Social</a:t>
            </a: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 b="1"/>
              <a:t>August 13th: </a:t>
            </a:r>
            <a:r>
              <a:rPr lang="en" sz="1700"/>
              <a:t>Shoal Creek Water Festival</a:t>
            </a: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 b="1"/>
              <a:t>August 22nd: </a:t>
            </a:r>
            <a:r>
              <a:rPr lang="en" sz="1700"/>
              <a:t>OMS-I Tips and Tricks</a:t>
            </a: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 b="1"/>
              <a:t>September 17th: </a:t>
            </a:r>
            <a:r>
              <a:rPr lang="en" sz="1700"/>
              <a:t>Doggy’s Day Out with the Joplin Humane Society</a:t>
            </a: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 b="1"/>
              <a:t>October 21st-22nd: </a:t>
            </a:r>
            <a:r>
              <a:rPr lang="en" sz="1700"/>
              <a:t>Ghostly Glades with the Wildcat Glades Friends Group</a:t>
            </a: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 b="1"/>
              <a:t>November 3rd: </a:t>
            </a:r>
            <a:r>
              <a:rPr lang="en" sz="1700"/>
              <a:t>Board Prep Panel with KCU-Joplin’s Boards and Beyond Student Interest Group</a:t>
            </a:r>
            <a:endParaRPr sz="1700"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525" y="964550"/>
            <a:ext cx="2263549" cy="301805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/>
        </p:nvSpPr>
        <p:spPr>
          <a:xfrm>
            <a:off x="5844925" y="3922375"/>
            <a:ext cx="239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Delta Chapter - Joplin members taking a picture after a long morning of directing traffic at the Shoal Creek Water Festival!</a:t>
            </a:r>
            <a:endParaRPr sz="10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Projects</a:t>
            </a:r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Establishing a mentorship program with Missouri Southern State University’s Caduceus Club.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Working with the Delta Chapter in Kansas City to host cross-campus Board prep workshops in the Spring semester.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Continuing our community partnerships with the Wildcat Glades Friends Group and Joplin Humane Society.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311700" y="19990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311700" y="2678225"/>
            <a:ext cx="8520600" cy="11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Feel free to reach out! 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Email: Chloe.Maye@kansascity.edu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374</Words>
  <Application>Microsoft Office PowerPoint</Application>
  <PresentationFormat>On-screen Show (16:9)</PresentationFormat>
  <Paragraphs>45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Oswald</vt:lpstr>
      <vt:lpstr>Average</vt:lpstr>
      <vt:lpstr>Slate</vt:lpstr>
      <vt:lpstr>Sigma Sigma Phi Delta Chapter - Joplin Report</vt:lpstr>
      <vt:lpstr>Meet Our Executive Board</vt:lpstr>
      <vt:lpstr>Spring 2022 Induction Ceremony</vt:lpstr>
      <vt:lpstr>Total Membership</vt:lpstr>
      <vt:lpstr>Requirements for Acceptance</vt:lpstr>
      <vt:lpstr>Fall 2022 Events</vt:lpstr>
      <vt:lpstr>Future Projects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Sigma Sigma Phi Delta Chapter - Joplin Report</dc:title>
  <cp:lastModifiedBy>Michael Whit</cp:lastModifiedBy>
  <cp:revision>1</cp:revision>
  <dcterms:modified xsi:type="dcterms:W3CDTF">2022-11-01T15:42:00Z</dcterms:modified>
</cp:coreProperties>
</file>