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Average" panose="020B0604020202020204" charset="0"/>
      <p:regular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Oswald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ebdb46b58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ebdb46b58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ebdb46b5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ebdb46b5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ebdb46b5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ebdb46b5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52be67a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52be67a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52be67a4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52be67a4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ebdb46b58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ebdb46b58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descr="A picture containing tree, outdoor, sky, water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8350" y="-201075"/>
            <a:ext cx="9979800" cy="6027000"/>
          </a:xfrm>
          <a:prstGeom prst="round2DiagRect">
            <a:avLst>
              <a:gd name="adj1" fmla="val 16667"/>
              <a:gd name="adj2" fmla="val 841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pic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716275" y="-54825"/>
            <a:ext cx="7801500" cy="11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111"/>
              <a:buFont typeface="Century Gothic"/>
              <a:buNone/>
            </a:pPr>
            <a:r>
              <a:rPr lang="en" sz="4500" b="1" dirty="0">
                <a:latin typeface="Noto Sans Symbols"/>
                <a:ea typeface="Noto Sans Symbols"/>
                <a:cs typeface="Noto Sans Symbols"/>
                <a:sym typeface="Noto Sans Symbols"/>
              </a:rPr>
              <a:t>ΣΣΦ</a:t>
            </a:r>
            <a:endParaRPr sz="4500" b="1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None/>
            </a:pPr>
            <a:r>
              <a:rPr lang="en" sz="2400" b="1" dirty="0">
                <a:latin typeface="Century Gothic"/>
                <a:ea typeface="Century Gothic"/>
                <a:cs typeface="Century Gothic"/>
                <a:sym typeface="Century Gothic"/>
              </a:rPr>
              <a:t>Gamma Gamma Chapter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9425" y="0"/>
            <a:ext cx="1324575" cy="161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38375" y="6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2022-2023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11698" y="2026300"/>
            <a:ext cx="2111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President</a:t>
            </a: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Reema Tominna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546976" y="2026300"/>
            <a:ext cx="1703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Vice President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Kassidy Webber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6734326" y="2026299"/>
            <a:ext cx="1553649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Secretary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Maddy Porter </a:t>
            </a:r>
            <a:endParaRPr dirty="0"/>
          </a:p>
        </p:txBody>
      </p:sp>
      <p:sp>
        <p:nvSpPr>
          <p:cNvPr id="70" name="Google Shape;70;p14"/>
          <p:cNvSpPr txBox="1"/>
          <p:nvPr/>
        </p:nvSpPr>
        <p:spPr>
          <a:xfrm>
            <a:off x="1817990" y="4323175"/>
            <a:ext cx="2111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Treasurer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Gabby Hernandez 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281805" y="4323183"/>
            <a:ext cx="1421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Service Chair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Min Chae </a:t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800" y="2672499"/>
            <a:ext cx="1421102" cy="167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525" y="2672501"/>
            <a:ext cx="1284023" cy="17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74" y="633625"/>
            <a:ext cx="2065150" cy="1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226" y="635042"/>
            <a:ext cx="1255550" cy="14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8125" y="629975"/>
            <a:ext cx="1421100" cy="139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2478" y="863550"/>
            <a:ext cx="592601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3600" u="sng" dirty="0">
                <a:solidFill>
                  <a:srgbClr val="DDD6D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ΣΣΦ</a:t>
            </a:r>
            <a:r>
              <a:rPr lang="en" sz="3600" u="sng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Mission</a:t>
            </a:r>
            <a:endParaRPr sz="1400" dirty="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2698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18E9F"/>
              </a:buClr>
              <a:buSzPct val="100000"/>
              <a:buFont typeface="Noto Sans Symbols"/>
              <a:buChar char="⮚"/>
            </a:pPr>
            <a:r>
              <a:rPr lang="en" sz="36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Leadership</a:t>
            </a:r>
            <a:endParaRPr sz="1400" dirty="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2698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18E9F"/>
              </a:buClr>
              <a:buSzPct val="100000"/>
              <a:buFont typeface="Noto Sans Symbols"/>
              <a:buChar char="⮚"/>
            </a:pPr>
            <a:r>
              <a:rPr lang="en" sz="36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Service</a:t>
            </a:r>
            <a:endParaRPr sz="1400" dirty="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2698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18E9F"/>
              </a:buClr>
              <a:buSzPct val="100000"/>
              <a:buFont typeface="Noto Sans Symbols"/>
              <a:buChar char="⮚"/>
            </a:pPr>
            <a:r>
              <a:rPr lang="en" sz="36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 Excellence</a:t>
            </a:r>
            <a:endParaRPr sz="1200" dirty="0"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936" y="1034463"/>
            <a:ext cx="2520149" cy="3074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Events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3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DD6D3"/>
              </a:buClr>
              <a:buSzPts val="1800"/>
              <a:buFont typeface="Century Gothic"/>
              <a:buChar char="⮚"/>
            </a:pPr>
            <a:r>
              <a:rPr lang="en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Turning Points</a:t>
            </a:r>
            <a:endParaRPr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DD6D3"/>
              </a:buClr>
              <a:buSzPts val="1800"/>
              <a:buFont typeface="Century Gothic"/>
              <a:buChar char="⮚"/>
            </a:pPr>
            <a:r>
              <a:rPr lang="en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Dream Oaks</a:t>
            </a:r>
            <a:endParaRPr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DD6D3"/>
              </a:buClr>
              <a:buSzPts val="1800"/>
              <a:buFont typeface="Century Gothic"/>
              <a:buChar char="⮚"/>
            </a:pPr>
            <a:r>
              <a:rPr lang="en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MMS tutoring</a:t>
            </a:r>
            <a:endParaRPr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DD6D3"/>
              </a:buClr>
              <a:buSzPts val="1800"/>
              <a:buFont typeface="Century Gothic"/>
              <a:buChar char="⮚"/>
            </a:pPr>
            <a:r>
              <a:rPr lang="en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Faiths Food Bank</a:t>
            </a:r>
            <a:endParaRPr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DD6D3"/>
              </a:buClr>
              <a:buSzPts val="1800"/>
              <a:buFont typeface="Century Gothic"/>
              <a:buChar char="⮚"/>
            </a:pPr>
            <a:r>
              <a:rPr lang="en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Habitat for Humanity</a:t>
            </a:r>
            <a:endParaRPr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DD6D3"/>
              </a:buClr>
              <a:buSzPts val="1800"/>
              <a:buFont typeface="Century Gothic"/>
              <a:buChar char="⮚"/>
            </a:pPr>
            <a:r>
              <a:rPr lang="en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Manatee County Medical Reserve Corps</a:t>
            </a:r>
            <a:endParaRPr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DD6D3"/>
              </a:buClr>
              <a:buSzPts val="1800"/>
              <a:buFont typeface="Century Gothic"/>
              <a:buChar char="⮚"/>
            </a:pPr>
            <a:r>
              <a:rPr lang="en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Lakewood Ranch High School</a:t>
            </a:r>
            <a:endParaRPr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475" y="162300"/>
            <a:ext cx="3118250" cy="23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485" y="2669274"/>
            <a:ext cx="3118252" cy="2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Events Cont.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614200" cy="3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2702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DDD6D3"/>
              </a:buClr>
              <a:buSzPct val="100000"/>
              <a:buFont typeface="Century Gothic"/>
              <a:buChar char="➢"/>
            </a:pPr>
            <a:r>
              <a:rPr lang="en" sz="20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 hotline, testing &amp; administering the vaccine</a:t>
            </a:r>
            <a:endParaRPr sz="2000" dirty="0"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D6D3"/>
              </a:buClr>
              <a:buSzPct val="100000"/>
              <a:buFont typeface="Century Gothic"/>
              <a:buChar char="➢"/>
            </a:pPr>
            <a:r>
              <a:rPr lang="en" sz="20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various homeless/underserved outreach organizations</a:t>
            </a:r>
            <a:endParaRPr sz="2000" dirty="0"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D6D3"/>
              </a:buClr>
              <a:buSzPct val="100000"/>
              <a:buFont typeface="Century Gothic"/>
              <a:buChar char="➢"/>
            </a:pPr>
            <a:r>
              <a:rPr lang="en" sz="20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Joshua House – helping foster children</a:t>
            </a:r>
            <a:endParaRPr sz="2000" dirty="0"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D6D3"/>
              </a:buClr>
              <a:buSzPct val="100000"/>
              <a:buFont typeface="Century Gothic"/>
              <a:buChar char="➢"/>
            </a:pPr>
            <a:r>
              <a:rPr lang="en" sz="20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Clean Up programs</a:t>
            </a:r>
            <a:endParaRPr sz="2000" dirty="0"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D6D3"/>
              </a:buClr>
              <a:buSzPct val="100000"/>
              <a:buFont typeface="Century Gothic"/>
              <a:buChar char="➢"/>
            </a:pPr>
            <a:r>
              <a:rPr lang="en" sz="20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Sending greeting cards to nursing homes</a:t>
            </a:r>
            <a:endParaRPr sz="2000" dirty="0"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D6D3"/>
              </a:buClr>
              <a:buSzPct val="100000"/>
              <a:buFont typeface="Century Gothic"/>
              <a:buChar char="➢"/>
            </a:pPr>
            <a:r>
              <a:rPr lang="en" sz="20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host virtual community baby showers in partnership with Teen Parent Program</a:t>
            </a:r>
            <a:endParaRPr sz="2000" dirty="0"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D6D3"/>
              </a:buClr>
              <a:buSzPct val="100000"/>
              <a:buFont typeface="Century Gothic"/>
              <a:buChar char="➢"/>
            </a:pPr>
            <a:r>
              <a:rPr lang="en" sz="20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Tutoring/mentoring students of all ages</a:t>
            </a:r>
            <a:endParaRPr sz="2000" dirty="0"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DD6D3"/>
              </a:buClr>
              <a:buSzPct val="100000"/>
              <a:buFont typeface="Century Gothic"/>
              <a:buChar char="➢"/>
            </a:pPr>
            <a:r>
              <a:rPr lang="en" sz="2000" dirty="0">
                <a:solidFill>
                  <a:srgbClr val="DDD6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Drives</a:t>
            </a:r>
            <a:endParaRPr sz="2000" dirty="0">
              <a:solidFill>
                <a:srgbClr val="DDD6D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00"/>
              </a:spcBef>
              <a:spcAft>
                <a:spcPts val="120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696" y="626469"/>
            <a:ext cx="2379600" cy="20703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096" y="2868927"/>
            <a:ext cx="1552800" cy="20703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311700" y="460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Hours Completed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41706" y="1371002"/>
            <a:ext cx="79068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 dirty="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SSP class of 2025: Over 800 hours completed collectively so far!</a:t>
            </a:r>
            <a:endParaRPr sz="2300" dirty="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675" y="2091175"/>
            <a:ext cx="3538629" cy="255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Requirements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474525" y="1152475"/>
            <a:ext cx="4357800" cy="3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E9F"/>
              </a:buClr>
              <a:buSzPts val="2000"/>
              <a:buFont typeface="Noto Sans Symbols"/>
              <a:buChar char="❖"/>
            </a:pPr>
            <a:r>
              <a:rPr lang="en" sz="20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GPA of at least a 3.0</a:t>
            </a:r>
            <a:endParaRPr sz="18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rgbClr val="818E9F"/>
              </a:buClr>
              <a:buSzPts val="2000"/>
              <a:buFont typeface="Noto Sans Symbols"/>
              <a:buChar char="❖"/>
            </a:pPr>
            <a:r>
              <a:rPr lang="en" sz="20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Minimum of 15 volunteer hours per semester (including 2 events through SSP)</a:t>
            </a:r>
            <a:endParaRPr sz="20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1955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18E9F"/>
              </a:buClr>
              <a:buSzPts val="2000"/>
              <a:buFont typeface="Noto Sans Symbols"/>
              <a:buChar char="❖"/>
            </a:pPr>
            <a:r>
              <a:rPr lang="en" sz="20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May only miss one general body meeting per semester</a:t>
            </a:r>
            <a:endParaRPr sz="20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lvl="1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18E9F"/>
              </a:buClr>
              <a:buSzPts val="1800"/>
              <a:buFont typeface="Noto Sans Symbols"/>
              <a:buChar char="❖"/>
            </a:pPr>
            <a:r>
              <a:rPr lang="en" sz="18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Held as needed to discuss upcoming events/changes</a:t>
            </a:r>
            <a:endParaRPr sz="20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18E9F"/>
              </a:buClr>
              <a:buSzPts val="2000"/>
              <a:buFont typeface="Noto Sans Symbols"/>
              <a:buChar char="❖"/>
            </a:pPr>
            <a:r>
              <a:rPr lang="en" sz="20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Membership granted to a maximum of 25% of the total class size</a:t>
            </a:r>
            <a:endParaRPr sz="20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2" name="Google Shape;112;p19" descr="A picture containing indoor, table, wall, sashimi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50" y="1773323"/>
            <a:ext cx="3611100" cy="22119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</Words>
  <Application>Microsoft Office PowerPoint</Application>
  <PresentationFormat>On-screen Show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Century Gothic</vt:lpstr>
      <vt:lpstr>Average</vt:lpstr>
      <vt:lpstr>Corbel</vt:lpstr>
      <vt:lpstr>Noto Sans Symbols</vt:lpstr>
      <vt:lpstr>Oswald</vt:lpstr>
      <vt:lpstr>Arial</vt:lpstr>
      <vt:lpstr>Slate</vt:lpstr>
      <vt:lpstr>ΣΣΦ Gamma Gamma Chapter</vt:lpstr>
      <vt:lpstr>Leadership 2022-2023</vt:lpstr>
      <vt:lpstr>PowerPoint Presentation</vt:lpstr>
      <vt:lpstr>Volunteering Events</vt:lpstr>
      <vt:lpstr>Volunteering Events Cont.</vt:lpstr>
      <vt:lpstr>PowerPoint Presentation</vt:lpstr>
      <vt:lpstr>Membership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ΣΣΦ Gamma Gamma Chapter</dc:title>
  <dc:creator>Reema</dc:creator>
  <cp:lastModifiedBy>Michael Whit</cp:lastModifiedBy>
  <cp:revision>7</cp:revision>
  <dcterms:modified xsi:type="dcterms:W3CDTF">2022-09-16T18:45:18Z</dcterms:modified>
</cp:coreProperties>
</file>