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5143500" type="screen16x9"/>
  <p:notesSz cx="6858000" cy="9144000"/>
  <p:embeddedFontLs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8f67c3db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8f67c3db9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8f67c3db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8f67c3db9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8f67c3db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8f67c3db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8f67c3db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8f67c3db9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Sigma Sigma Phi Omega Chapter Additional Site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780575" y="2614024"/>
            <a:ext cx="8039400" cy="9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NYITCOM at Arkansas State University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Jonesboro, AR</a:t>
            </a:r>
            <a:endParaRPr dirty="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79" y="2571752"/>
            <a:ext cx="2339600" cy="23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Membership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/>
              <a:t>Class of 2023 - 6 members</a:t>
            </a:r>
            <a:endParaRPr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Gift of Life Donor Recruitment</a:t>
            </a:r>
            <a:endParaRPr dirty="0"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The Gift of Life is a national, public, not-for-profit registry facilitating bone marrow and stem cell transplants for patients in the United States and abroad battling blood cancers.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Our chapter partnered with T</a:t>
            </a:r>
            <a:r>
              <a:rPr lang="en-US" sz="2400" dirty="0"/>
              <a:t>h</a:t>
            </a:r>
            <a:r>
              <a:rPr lang="en" sz="2400" dirty="0"/>
              <a:t>e Gift of Life Marrow Registry and hosted three donor recruitment drives.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 40 people signed up to join the registry.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Arkansas State University Food Pantry</a:t>
            </a:r>
            <a:endParaRPr dirty="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The A-State food pantry is entirely student-run and provides food to one in four of the A-State faculty, staff, and students with food insecurities.</a:t>
            </a:r>
            <a:endParaRPr lang="en"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Our chapter partnered with the food pantry and hosted a  food drive on the NYITCOM @ A-State campus.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The food drive is ongoing and planned to end September 30</a:t>
            </a:r>
            <a:r>
              <a:rPr lang="en" sz="2400" baseline="30000" dirty="0"/>
              <a:t>th</a:t>
            </a:r>
            <a:r>
              <a:rPr lang="en" sz="2400" dirty="0"/>
              <a:t>.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All donations will go to the A-state food pantry. 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Future	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Continue to support and improve current projects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Search for new and innovative outreach projects to impact the more rural areas of Northeast Arkansas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187</Words>
  <Application>Microsoft Office PowerPoint</Application>
  <PresentationFormat>On-screen Show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Roboto</vt:lpstr>
      <vt:lpstr>Geometric</vt:lpstr>
      <vt:lpstr>Sigma Sigma Phi Omega Chapter Additional Site</vt:lpstr>
      <vt:lpstr>Current Membership</vt:lpstr>
      <vt:lpstr>Gift of Life Donor Recruitment</vt:lpstr>
      <vt:lpstr>Arkansas State University Food Pantry</vt:lpstr>
      <vt:lpstr>The Future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Phi-Omega Chapter Additional Site</dc:title>
  <dc:creator>Tracey Paul</dc:creator>
  <cp:lastModifiedBy>Hannah Darnell</cp:lastModifiedBy>
  <cp:revision>4</cp:revision>
  <dcterms:modified xsi:type="dcterms:W3CDTF">2022-09-04T14:15:27Z</dcterms:modified>
</cp:coreProperties>
</file>