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jxl8pTM7hPIvz25WjPQFA69l7o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34"/>
    <p:restoredTop sz="94648"/>
  </p:normalViewPr>
  <p:slideViewPr>
    <p:cSldViewPr snapToGrid="0">
      <p:cViewPr varScale="1">
        <p:scale>
          <a:sx n="134" d="100"/>
          <a:sy n="134" d="100"/>
        </p:scale>
        <p:origin x="49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11"/>
          <a:stretch/>
        </p:blipFill>
        <p:spPr>
          <a:xfrm>
            <a:off x="-44825" y="-25100"/>
            <a:ext cx="9188826" cy="51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>
            <a:spLocks noGrp="1"/>
          </p:cNvSpPr>
          <p:nvPr>
            <p:ph type="ctrTitle"/>
          </p:nvPr>
        </p:nvSpPr>
        <p:spPr>
          <a:xfrm>
            <a:off x="311696" y="244115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" sz="73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Alpha Beta Chapter </a:t>
            </a:r>
            <a:r>
              <a:rPr lang="en"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"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</a:t>
            </a:r>
            <a:br>
              <a:rPr lang="en"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73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Sigma Sigma Phi </a:t>
            </a:r>
            <a:endParaRPr sz="4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56" name="Google Shape;56;p1"/>
          <p:cNvSpPr txBox="1">
            <a:spLocks noGrp="1"/>
          </p:cNvSpPr>
          <p:nvPr>
            <p:ph type="subTitle" idx="1"/>
          </p:nvPr>
        </p:nvSpPr>
        <p:spPr>
          <a:xfrm>
            <a:off x="311700" y="435090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Alabama College of Osteopathic Medicine 2022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19"/>
          <a:stretch/>
        </p:blipFill>
        <p:spPr>
          <a:xfrm>
            <a:off x="0" y="0"/>
            <a:ext cx="9204969" cy="52086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"/>
          <p:cNvSpPr txBox="1">
            <a:spLocks noGrp="1"/>
          </p:cNvSpPr>
          <p:nvPr>
            <p:ph type="body" idx="1"/>
          </p:nvPr>
        </p:nvSpPr>
        <p:spPr>
          <a:xfrm>
            <a:off x="311700" y="1048725"/>
            <a:ext cx="8520600" cy="9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ACOM’s Grand opening was on July 29, 2013.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We are located in Dothan, Alabama!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63" name="Google Shape;6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7363" y="2114850"/>
            <a:ext cx="4827175" cy="18356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"/>
          <p:cNvSpPr txBox="1"/>
          <p:nvPr/>
        </p:nvSpPr>
        <p:spPr>
          <a:xfrm>
            <a:off x="1282600" y="3637750"/>
            <a:ext cx="67167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Our Core Values are InSPIRED</a:t>
            </a: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Integrity | Service | Passion | Innovation | Respect | Excellence | Diversity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32"/>
          <a:stretch/>
        </p:blipFill>
        <p:spPr>
          <a:xfrm>
            <a:off x="0" y="11025"/>
            <a:ext cx="9144000" cy="51214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"/>
          <p:cNvSpPr txBox="1">
            <a:spLocks noGrp="1"/>
          </p:cNvSpPr>
          <p:nvPr>
            <p:ph type="title"/>
          </p:nvPr>
        </p:nvSpPr>
        <p:spPr>
          <a:xfrm>
            <a:off x="311700" y="10168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dk2"/>
                </a:solidFill>
              </a:rPr>
              <a:t>Alpha Beta Member Requirements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1" name="Google Shape;71;p3"/>
          <p:cNvSpPr txBox="1">
            <a:spLocks noGrp="1"/>
          </p:cNvSpPr>
          <p:nvPr>
            <p:ph type="body" idx="1"/>
          </p:nvPr>
        </p:nvSpPr>
        <p:spPr>
          <a:xfrm>
            <a:off x="311700" y="15895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Students must meet: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 minimum of a 3.5 grade point average over the first three semesters at ACOM</a:t>
            </a:r>
            <a:endParaRPr/>
          </a:p>
          <a:p>
            <a:pPr marL="4572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At least 20 hours of acceptable service work over the first three semesters at ACOM</a:t>
            </a:r>
            <a:endParaRPr/>
          </a:p>
          <a:p>
            <a:pPr marL="4572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Individuals who embody the honor code and mission statement of ACOM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04"/>
          <a:stretch/>
        </p:blipFill>
        <p:spPr>
          <a:xfrm>
            <a:off x="0" y="87225"/>
            <a:ext cx="9144000" cy="51214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4"/>
          <p:cNvSpPr txBox="1">
            <a:spLocks noGrp="1"/>
          </p:cNvSpPr>
          <p:nvPr>
            <p:ph type="title"/>
          </p:nvPr>
        </p:nvSpPr>
        <p:spPr>
          <a:xfrm>
            <a:off x="311700" y="6915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dk2"/>
                </a:solidFill>
              </a:rPr>
              <a:t>Membership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8" name="Google Shape;78;p4"/>
          <p:cNvSpPr txBox="1">
            <a:spLocks noGrp="1"/>
          </p:cNvSpPr>
          <p:nvPr>
            <p:ph type="body" idx="1"/>
          </p:nvPr>
        </p:nvSpPr>
        <p:spPr>
          <a:xfrm>
            <a:off x="616500" y="1522275"/>
            <a:ext cx="4125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94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Students of the Class of 2017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55269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Inaugural class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55269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Induction date:  July 7</a:t>
            </a:r>
            <a:r>
              <a:rPr lang="en" sz="1200" baseline="3000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, 2015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55269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Members: 20 students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55269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All members were 3</a:t>
            </a:r>
            <a:r>
              <a:rPr lang="en" sz="1200" baseline="30000"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year medical students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94640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Students of the Class of 2018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55269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Induction date: January 29</a:t>
            </a:r>
            <a:r>
              <a:rPr lang="en" sz="1200" baseline="3000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, 2016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55269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Members: 26 students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55269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All members were 2</a:t>
            </a:r>
            <a:r>
              <a:rPr lang="en" sz="1200" baseline="30000"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year medical students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94640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Students of the Class of 2019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55269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Induction date: March 18</a:t>
            </a:r>
            <a:r>
              <a:rPr lang="en" sz="1200" baseline="3000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, 2017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55269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Members: 28 students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Students of the Class of 2020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0955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Induction date: January 20</a:t>
            </a:r>
            <a:r>
              <a:rPr lang="en" sz="1200" baseline="3000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, 2018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0955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Char char="–"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Members: 21 students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 sz="1200"/>
          </a:p>
        </p:txBody>
      </p:sp>
      <p:sp>
        <p:nvSpPr>
          <p:cNvPr id="79" name="Google Shape;79;p4"/>
          <p:cNvSpPr txBox="1"/>
          <p:nvPr/>
        </p:nvSpPr>
        <p:spPr>
          <a:xfrm>
            <a:off x="4591250" y="1522275"/>
            <a:ext cx="3888300" cy="35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●"/>
            </a:pPr>
            <a:r>
              <a:rPr lang="en"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Students of the </a:t>
            </a: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lass of 2021</a:t>
            </a:r>
            <a:endParaRPr sz="12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55269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</a:pPr>
            <a:r>
              <a:rPr lang="en"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Induction date: January 19</a:t>
            </a:r>
            <a:r>
              <a:rPr lang="en" sz="1200" b="0" i="0" u="none" strike="noStrike" cap="none" baseline="30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, 2019</a:t>
            </a:r>
            <a:endParaRPr sz="12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55269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–"/>
            </a:pPr>
            <a:r>
              <a:rPr lang="en"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Members: 32</a:t>
            </a:r>
            <a:endParaRPr sz="12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413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Students of the </a:t>
            </a: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lass of 2022</a:t>
            </a:r>
            <a:endParaRPr sz="12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0955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–"/>
            </a:pPr>
            <a:r>
              <a:rPr lang="en"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Induction date: January 18th, 2020</a:t>
            </a:r>
            <a:endParaRPr sz="12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0955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–"/>
            </a:pPr>
            <a:r>
              <a:rPr lang="en"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Members: 28</a:t>
            </a:r>
            <a:endParaRPr sz="12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413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</a:pPr>
            <a:r>
              <a:rPr lang="en"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Students of the </a:t>
            </a: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lass of 2023</a:t>
            </a:r>
            <a:endParaRPr sz="12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0955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–"/>
            </a:pPr>
            <a:r>
              <a:rPr lang="en"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Induction date: Sunday March 14th, 2021</a:t>
            </a:r>
            <a:endParaRPr sz="12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0955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–"/>
            </a:pPr>
            <a:r>
              <a:rPr lang="en"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Members: 34</a:t>
            </a:r>
            <a:endParaRPr sz="12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413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</a:pPr>
            <a:r>
              <a:rPr lang="en"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Students of the </a:t>
            </a: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Cl</a:t>
            </a:r>
            <a:r>
              <a:rPr lang="en"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ass of 2024</a:t>
            </a:r>
            <a:endParaRPr sz="12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0955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–"/>
            </a:pPr>
            <a:r>
              <a:rPr lang="en"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Induction date: January 9th, 2022</a:t>
            </a:r>
            <a:endParaRPr sz="12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0955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–"/>
            </a:pPr>
            <a:r>
              <a:rPr lang="en"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Members: 48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</a:pP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Students of the Class of 2025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048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–"/>
            </a:pP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Induction Date: February 11th, 2023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048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–"/>
            </a:pPr>
            <a:r>
              <a:rPr lang="en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Members: 42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32"/>
          <a:stretch/>
        </p:blipFill>
        <p:spPr>
          <a:xfrm>
            <a:off x="-68325" y="11025"/>
            <a:ext cx="9144000" cy="51214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5"/>
          <p:cNvSpPr txBox="1">
            <a:spLocks noGrp="1"/>
          </p:cNvSpPr>
          <p:nvPr>
            <p:ph type="title"/>
          </p:nvPr>
        </p:nvSpPr>
        <p:spPr>
          <a:xfrm>
            <a:off x="311700" y="825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dk2"/>
                </a:solidFill>
              </a:rPr>
              <a:t>Elected Officers 2022-2023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6" name="Google Shape;86;p5"/>
          <p:cNvSpPr txBox="1">
            <a:spLocks noGrp="1"/>
          </p:cNvSpPr>
          <p:nvPr>
            <p:ph type="body" idx="1"/>
          </p:nvPr>
        </p:nvSpPr>
        <p:spPr>
          <a:xfrm>
            <a:off x="1262000" y="4148250"/>
            <a:ext cx="3281700" cy="8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/>
              <a:t>John-Paul Fattorusso</a:t>
            </a:r>
            <a:endParaRPr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President</a:t>
            </a:r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body" idx="1"/>
          </p:nvPr>
        </p:nvSpPr>
        <p:spPr>
          <a:xfrm>
            <a:off x="5052350" y="4148253"/>
            <a:ext cx="3235800" cy="8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/>
              <a:t>Lucy Page Kelly</a:t>
            </a:r>
            <a:endParaRPr b="1"/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"/>
              <a:t>Vice President </a:t>
            </a:r>
            <a:endParaRPr/>
          </a:p>
        </p:txBody>
      </p:sp>
      <p:pic>
        <p:nvPicPr>
          <p:cNvPr id="88" name="Google Shape;88;p5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8510" y="1463863"/>
            <a:ext cx="2098214" cy="2622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5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3524" y="1461800"/>
            <a:ext cx="2493450" cy="262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35"/>
          <a:stretch/>
        </p:blipFill>
        <p:spPr>
          <a:xfrm>
            <a:off x="0" y="11025"/>
            <a:ext cx="9144000" cy="51214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6"/>
          <p:cNvSpPr txBox="1">
            <a:spLocks noGrp="1"/>
          </p:cNvSpPr>
          <p:nvPr>
            <p:ph type="title"/>
          </p:nvPr>
        </p:nvSpPr>
        <p:spPr>
          <a:xfrm>
            <a:off x="387900" y="826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Elected Officers 2022-2023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96" name="Google Shape;96;p6"/>
          <p:cNvSpPr txBox="1"/>
          <p:nvPr/>
        </p:nvSpPr>
        <p:spPr>
          <a:xfrm>
            <a:off x="3101150" y="4089850"/>
            <a:ext cx="2303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/>
              <a:t>Roshni Patel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Secretary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6"/>
          <p:cNvSpPr txBox="1"/>
          <p:nvPr/>
        </p:nvSpPr>
        <p:spPr>
          <a:xfrm>
            <a:off x="359800" y="4049125"/>
            <a:ext cx="20232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/>
              <a:t>Ayaa Woody 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Treasurer</a:t>
            </a: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6"/>
          <p:cNvSpPr txBox="1"/>
          <p:nvPr/>
        </p:nvSpPr>
        <p:spPr>
          <a:xfrm>
            <a:off x="6413363" y="4089850"/>
            <a:ext cx="2259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dirty="0"/>
              <a:t>Amin Wang 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Director of Events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900" y="1811250"/>
            <a:ext cx="1868401" cy="197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6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4950" y="1811250"/>
            <a:ext cx="1963290" cy="197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person in a white lab coat&#10;&#10;Description automatically generated">
            <a:extLst>
              <a:ext uri="{FF2B5EF4-FFF2-40B4-BE49-F238E27FC236}">
                <a16:creationId xmlns:a16="http://schemas.microsoft.com/office/drawing/2014/main" id="{A98AA642-F1F6-5DA0-82C6-D58DF17458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5" b="-1"/>
          <a:stretch/>
        </p:blipFill>
        <p:spPr>
          <a:xfrm>
            <a:off x="6413363" y="1811250"/>
            <a:ext cx="2049677" cy="20402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16"/>
          <a:stretch/>
        </p:blipFill>
        <p:spPr>
          <a:xfrm>
            <a:off x="0" y="-46648"/>
            <a:ext cx="9144000" cy="517912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7"/>
          <p:cNvSpPr txBox="1">
            <a:spLocks noGrp="1"/>
          </p:cNvSpPr>
          <p:nvPr>
            <p:ph type="title"/>
          </p:nvPr>
        </p:nvSpPr>
        <p:spPr>
          <a:xfrm>
            <a:off x="311700" y="6559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dk2"/>
                </a:solidFill>
              </a:rPr>
              <a:t>Chapter Involvement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7" name="Google Shape;107;p7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Informational Session at Osteogenesis 2023</a:t>
            </a:r>
            <a:endParaRPr dirty="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Sigma Sigma Phi Survival Guide for starting Rotations</a:t>
            </a:r>
            <a:endParaRPr dirty="0"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Residency focused Q&amp;As with Alumni and faculty 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Reintroduce “Lecture Series” and Q&amp;As focused on studying for USMLE Step I</a:t>
            </a:r>
            <a:r>
              <a:rPr lang="en"/>
              <a:t>/COMLEX </a:t>
            </a:r>
            <a:r>
              <a:rPr lang="en" dirty="0"/>
              <a:t>Level I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34"/>
          <a:stretch/>
        </p:blipFill>
        <p:spPr>
          <a:xfrm>
            <a:off x="0" y="-22008"/>
            <a:ext cx="9144000" cy="515448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8"/>
          <p:cNvSpPr txBox="1">
            <a:spLocks noGrp="1"/>
          </p:cNvSpPr>
          <p:nvPr>
            <p:ph type="title"/>
          </p:nvPr>
        </p:nvSpPr>
        <p:spPr>
          <a:xfrm>
            <a:off x="311700" y="8083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dk2"/>
                </a:solidFill>
              </a:rPr>
              <a:t>Future Plans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4" name="Google Shape;114;p8"/>
          <p:cNvSpPr txBox="1">
            <a:spLocks noGrp="1"/>
          </p:cNvSpPr>
          <p:nvPr>
            <p:ph type="body" idx="1"/>
          </p:nvPr>
        </p:nvSpPr>
        <p:spPr>
          <a:xfrm>
            <a:off x="311700" y="15328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Continue our commitment to service throughout the community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Help students achieve scholastic excellence through mentorship and lectures 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Support the growth and awareness of the Osteopathic Medical Practice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Support events and  fundraisers associated with the clubs and organization at ACOM</a:t>
            </a:r>
            <a:endParaRPr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Establish the Alpha Beta chapter on a local and  national level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34"/>
          <a:stretch/>
        </p:blipFill>
        <p:spPr>
          <a:xfrm>
            <a:off x="0" y="-26906"/>
            <a:ext cx="9144000" cy="515938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9"/>
          <p:cNvSpPr txBox="1">
            <a:spLocks noGrp="1"/>
          </p:cNvSpPr>
          <p:nvPr>
            <p:ph type="title"/>
          </p:nvPr>
        </p:nvSpPr>
        <p:spPr>
          <a:xfrm>
            <a:off x="434425" y="920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chemeClr val="dk2"/>
                </a:solidFill>
              </a:rPr>
              <a:t>Thank you!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21" name="Google Shape;121;p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61"/>
          <a:stretch/>
        </p:blipFill>
        <p:spPr>
          <a:xfrm>
            <a:off x="3500725" y="1543825"/>
            <a:ext cx="2388000" cy="299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384</Words>
  <Application>Microsoft Office PowerPoint</Application>
  <PresentationFormat>On-screen Show (16:9)</PresentationFormat>
  <Paragraphs>75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Simple Light</vt:lpstr>
      <vt:lpstr>Alpha Beta Chapter  of Sigma Sigma Phi  </vt:lpstr>
      <vt:lpstr>PowerPoint Presentation</vt:lpstr>
      <vt:lpstr>Alpha Beta Member Requirements</vt:lpstr>
      <vt:lpstr>Membership</vt:lpstr>
      <vt:lpstr>Elected Officers 2022-2023</vt:lpstr>
      <vt:lpstr>Elected Officers 2022-2023 </vt:lpstr>
      <vt:lpstr>Chapter Involvement </vt:lpstr>
      <vt:lpstr>Future Plans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Alpha Beta Chapter  of Sigma Sigma Phi  </dc:title>
  <cp:lastModifiedBy>Michael Whit</cp:lastModifiedBy>
  <cp:revision>4</cp:revision>
  <dcterms:modified xsi:type="dcterms:W3CDTF">2023-09-06T19:53:20Z</dcterms:modified>
</cp:coreProperties>
</file>