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2" r:id="rId1"/>
  </p:sldMasterIdLst>
  <p:sldIdLst>
    <p:sldId id="257" r:id="rId2"/>
    <p:sldId id="259" r:id="rId3"/>
    <p:sldId id="260" r:id="rId4"/>
    <p:sldId id="261" r:id="rId5"/>
    <p:sldId id="268" r:id="rId6"/>
    <p:sldId id="269" r:id="rId7"/>
    <p:sldId id="265" r:id="rId8"/>
    <p:sldId id="262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DC2F7C-8C58-1146-AC2B-06B970E50154}">
          <p14:sldIdLst>
            <p14:sldId id="257"/>
            <p14:sldId id="259"/>
            <p14:sldId id="260"/>
            <p14:sldId id="261"/>
            <p14:sldId id="268"/>
            <p14:sldId id="269"/>
            <p14:sldId id="265"/>
            <p14:sldId id="262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/>
    <p:restoredTop sz="94643"/>
  </p:normalViewPr>
  <p:slideViewPr>
    <p:cSldViewPr snapToGrid="0" snapToObjects="1">
      <p:cViewPr varScale="1">
        <p:scale>
          <a:sx n="107" d="100"/>
          <a:sy n="107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9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8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7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9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9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88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77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1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5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58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6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20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8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60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88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5670FA-84E9-4D3D-BFE1-5DD6C1EEDE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57804E-7000-4D6F-BCB9-EB292DC3D2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B615E3-6869-4FBE-9989-6D9A8FB8BE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14D3C4-C240-43BC-99C8-DB470FE46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2" name="Rounded Rectangle 17">
              <a:extLst>
                <a:ext uri="{FF2B5EF4-FFF2-40B4-BE49-F238E27FC236}">
                  <a16:creationId xmlns:a16="http://schemas.microsoft.com/office/drawing/2014/main" id="{798C04BF-875F-4229-959B-395CE72D1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7C53CB1-46D3-40C9-A194-A5D98949B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942CD0D8-87A8-430D-8763-99EC0256E9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7ED77AF-7AD7-43AD-92CF-8FE44EE56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395BEE-8B86-A84D-AF20-32742451A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803" y="657225"/>
            <a:ext cx="7241107" cy="43717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/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sz="7000" dirty="0">
                <a:solidFill>
                  <a:schemeClr val="bg1"/>
                </a:solidFill>
              </a:rPr>
              <a:t>Sigma Sigma Phi</a:t>
            </a: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Beta Chi Chapter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/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/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Burrell College of Osteopathic Medicine </a:t>
            </a: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Las Cruces, NM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0FF33BF-06A3-4D84-B5A1-313891C867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8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miling with sunglasses on her head&#10;&#10;Description automatically generated">
            <a:extLst>
              <a:ext uri="{FF2B5EF4-FFF2-40B4-BE49-F238E27FC236}">
                <a16:creationId xmlns:a16="http://schemas.microsoft.com/office/drawing/2014/main" id="{B42F98FF-E487-E14C-A63C-647F49E2AE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4798" y="11831895"/>
            <a:ext cx="1400377" cy="1512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7EAAB-8321-E84A-B900-539307AEA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26" y="295764"/>
            <a:ext cx="9601196" cy="1303867"/>
          </a:xfrm>
        </p:spPr>
        <p:txBody>
          <a:bodyPr>
            <a:normAutofit/>
          </a:bodyPr>
          <a:lstStyle/>
          <a:p>
            <a:r>
              <a:rPr lang="en-US" sz="4800" b="1">
                <a:latin typeface="+mn-lt"/>
              </a:rPr>
              <a:t>Beta Chi Chapter Executive Board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 descr="A group of people in suits&#10;&#10;Description automatically generated">
            <a:extLst>
              <a:ext uri="{FF2B5EF4-FFF2-40B4-BE49-F238E27FC236}">
                <a16:creationId xmlns:a16="http://schemas.microsoft.com/office/drawing/2014/main" id="{0F17E947-B94F-0CA3-B9DD-EBD7CD78B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646" y="1395046"/>
            <a:ext cx="10468708" cy="4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9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E4B8-2EE9-1B42-B4BD-61D2F5B8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Membership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AC8F-E069-0E42-A4B4-A67D6816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Maintain a Pass score in all courses without remediation.</a:t>
            </a:r>
          </a:p>
          <a:p>
            <a:r>
              <a:rPr lang="en-US" dirty="0"/>
              <a:t>Community Service</a:t>
            </a:r>
          </a:p>
          <a:p>
            <a:pPr lvl="1"/>
            <a:r>
              <a:rPr lang="en-US" dirty="0"/>
              <a:t>Members in their first and second year of medical school are required to participate in 10 hours of community service and attend one fraternity event per semester</a:t>
            </a:r>
          </a:p>
          <a:p>
            <a:pPr lvl="1"/>
            <a:r>
              <a:rPr lang="en-US" dirty="0"/>
              <a:t>Members in their third and fourth year of medical school are required to participate in 5 hours of community service each academic school year</a:t>
            </a:r>
          </a:p>
          <a:p>
            <a:r>
              <a:rPr lang="en-US" dirty="0"/>
              <a:t>Lead, organize, and host one community service event before the end of their second year of medical school</a:t>
            </a:r>
          </a:p>
          <a:p>
            <a:r>
              <a:rPr lang="en-US" dirty="0"/>
              <a:t>Membership cannot exceed 25% of student body</a:t>
            </a:r>
          </a:p>
          <a:p>
            <a:r>
              <a:rPr lang="en-US" dirty="0"/>
              <a:t>Current Membership </a:t>
            </a:r>
          </a:p>
          <a:p>
            <a:pPr lvl="1"/>
            <a:r>
              <a:rPr lang="en-US" dirty="0"/>
              <a:t>Class of 2024 (33 members)  </a:t>
            </a:r>
          </a:p>
          <a:p>
            <a:pPr lvl="1"/>
            <a:r>
              <a:rPr lang="en-US" dirty="0"/>
              <a:t>Class of 2025 (33 members)</a:t>
            </a:r>
          </a:p>
          <a:p>
            <a:pPr lvl="1"/>
            <a:r>
              <a:rPr lang="en-US" dirty="0"/>
              <a:t>Class of 2026 (50 members)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3C57-CFAF-454A-8640-1F5D177AA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Induction 2023</a:t>
            </a:r>
          </a:p>
        </p:txBody>
      </p:sp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C60EF6D3-7452-7FD2-127E-91BE0AD7F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87" y="2537620"/>
            <a:ext cx="4938184" cy="3703638"/>
          </a:xfrm>
        </p:spPr>
      </p:pic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8DA372C8-783B-1879-784B-E0C8985A89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13" y="256063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D166-5B6E-284E-930E-CFDCE81B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Family Bike Fiesta</a:t>
            </a:r>
            <a:br>
              <a:rPr lang="en-US" dirty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Public safety and involvement event for children in our community.</a:t>
            </a:r>
          </a:p>
        </p:txBody>
      </p:sp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F214F0F-E768-BCE3-2CB7-97956CF46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297" y="2800427"/>
            <a:ext cx="4100588" cy="3075441"/>
          </a:xfrm>
        </p:spPr>
      </p:pic>
      <p:pic>
        <p:nvPicPr>
          <p:cNvPr id="10" name="Picture 9" descr="A group of people on a road with bicycles&#10;&#10;Description automatically generated">
            <a:extLst>
              <a:ext uri="{FF2B5EF4-FFF2-40B4-BE49-F238E27FC236}">
                <a16:creationId xmlns:a16="http://schemas.microsoft.com/office/drawing/2014/main" id="{37AEE1E7-5F89-D988-3DD9-88ACDE7A4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848" y="2557463"/>
            <a:ext cx="2598661" cy="3464881"/>
          </a:xfrm>
          <a:prstGeom prst="rect">
            <a:avLst/>
          </a:prstGeom>
        </p:spPr>
      </p:pic>
      <p:pic>
        <p:nvPicPr>
          <p:cNvPr id="12" name="Picture 11" descr="A group of people with bicycles&#10;&#10;Description automatically generated">
            <a:extLst>
              <a:ext uri="{FF2B5EF4-FFF2-40B4-BE49-F238E27FC236}">
                <a16:creationId xmlns:a16="http://schemas.microsoft.com/office/drawing/2014/main" id="{F6B71754-548E-2B73-63F7-D893FA8BB5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14" y="2608584"/>
            <a:ext cx="256032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2C77-6ED3-D358-8BBB-23B7C8D7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NMDOT Adopt a Highway</a:t>
            </a:r>
          </a:p>
        </p:txBody>
      </p:sp>
      <p:pic>
        <p:nvPicPr>
          <p:cNvPr id="5" name="Content Placeholder 4" descr="A group of people in reflective vests standing in front of bags of garbage&#10;&#10;Description automatically generated">
            <a:extLst>
              <a:ext uri="{FF2B5EF4-FFF2-40B4-BE49-F238E27FC236}">
                <a16:creationId xmlns:a16="http://schemas.microsoft.com/office/drawing/2014/main" id="{54916E23-C480-F498-79EC-AEC14509A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2" y="2557993"/>
            <a:ext cx="4423833" cy="3317875"/>
          </a:xfrm>
        </p:spPr>
      </p:pic>
      <p:pic>
        <p:nvPicPr>
          <p:cNvPr id="7" name="Picture 6" descr="A map of a road&#10;&#10;Description automatically generated">
            <a:extLst>
              <a:ext uri="{FF2B5EF4-FFF2-40B4-BE49-F238E27FC236}">
                <a16:creationId xmlns:a16="http://schemas.microsoft.com/office/drawing/2014/main" id="{FAE367B0-DDC1-3A66-7E59-4338A1C727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20" y="2508086"/>
            <a:ext cx="3439724" cy="3576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5DFB6F-6A6E-9DBC-BDD6-F17F7928984D}"/>
              </a:ext>
            </a:extLst>
          </p:cNvPr>
          <p:cNvSpPr txBox="1"/>
          <p:nvPr/>
        </p:nvSpPr>
        <p:spPr>
          <a:xfrm>
            <a:off x="1903036" y="2002757"/>
            <a:ext cx="838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Adopted a section of highway under our chapters name for at least twice a year maintenance</a:t>
            </a:r>
          </a:p>
        </p:txBody>
      </p:sp>
    </p:spTree>
    <p:extLst>
      <p:ext uri="{BB962C8B-B14F-4D97-AF65-F5344CB8AC3E}">
        <p14:creationId xmlns:p14="http://schemas.microsoft.com/office/powerpoint/2010/main" val="1381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E4F9C0-9347-4A90-8AED-AA967B9355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832" y="2912534"/>
            <a:ext cx="4425248" cy="3318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8C2B2-74C3-42ED-BD84-313A2FEE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18" y="4601018"/>
            <a:ext cx="5902182" cy="1569468"/>
          </a:xfrm>
        </p:spPr>
        <p:txBody>
          <a:bodyPr>
            <a:normAutofit fontScale="90000"/>
          </a:bodyPr>
          <a:lstStyle/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  <a:br>
              <a:rPr lang="en-US" dirty="0"/>
            </a:br>
            <a:r>
              <a:rPr lang="en-US" sz="2200" dirty="0"/>
              <a:t>Prepare and distribute meals to Dona Ana county residents experiencing homelessness and food insecurity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AC9DFC-77F9-4731-96E0-49DA6D7748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8" y="716531"/>
            <a:ext cx="3959463" cy="2969597"/>
          </a:xfrm>
          <a:prstGeom prst="rect">
            <a:avLst/>
          </a:prstGeom>
        </p:spPr>
      </p:pic>
      <p:pic>
        <p:nvPicPr>
          <p:cNvPr id="4" name="Picture 3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862E9362-E162-AEFE-021E-0B2D8CF1A7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24414" y="1498752"/>
            <a:ext cx="3770085" cy="28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B8E4-93C7-C548-8CE7-F854A41C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AC99-E6F1-334D-9CF0-5692CF35A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Animal Services Center of the Mesilla Valley</a:t>
            </a:r>
          </a:p>
          <a:p>
            <a:r>
              <a:rPr lang="en-US" dirty="0"/>
              <a:t>Las Cruces Asylum Seeker Shelter</a:t>
            </a:r>
          </a:p>
          <a:p>
            <a:r>
              <a:rPr lang="en-US" dirty="0"/>
              <a:t>City of Las Cruces</a:t>
            </a:r>
          </a:p>
          <a:p>
            <a:r>
              <a:rPr lang="en-US" dirty="0"/>
              <a:t>Children’s Reading Alliance of Las Cruces </a:t>
            </a:r>
          </a:p>
          <a:p>
            <a:r>
              <a:rPr lang="en-US" dirty="0"/>
              <a:t>El </a:t>
            </a:r>
            <a:r>
              <a:rPr lang="en-US" dirty="0" err="1"/>
              <a:t>Caldito</a:t>
            </a:r>
            <a:r>
              <a:rPr lang="en-US" dirty="0"/>
              <a:t> Soup Kitchen</a:t>
            </a:r>
          </a:p>
          <a:p>
            <a:r>
              <a:rPr lang="en-US" dirty="0"/>
              <a:t>La Casa Inc.</a:t>
            </a:r>
          </a:p>
          <a:p>
            <a:r>
              <a:rPr lang="en-US" dirty="0"/>
              <a:t>Mesilla Valley Habitat for Humanity</a:t>
            </a:r>
          </a:p>
          <a:p>
            <a:r>
              <a:rPr lang="en-US" dirty="0"/>
              <a:t>Southern New Mexico Diabetes Outreach</a:t>
            </a:r>
          </a:p>
          <a:p>
            <a:r>
              <a:rPr lang="en-US" b="1" dirty="0"/>
              <a:t>2022-2023  1,330 community service hours from SSP members</a:t>
            </a:r>
          </a:p>
        </p:txBody>
      </p:sp>
    </p:spTree>
    <p:extLst>
      <p:ext uri="{BB962C8B-B14F-4D97-AF65-F5344CB8AC3E}">
        <p14:creationId xmlns:p14="http://schemas.microsoft.com/office/powerpoint/2010/main" val="3416444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6AA0-B86D-14FF-363B-E2072B8A8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B855-E32B-11CF-EE4D-9B6E38F4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Aid SSP chapter members with achieving their service-oriented goals.</a:t>
            </a:r>
          </a:p>
          <a:p>
            <a:r>
              <a:rPr lang="en-US" dirty="0"/>
              <a:t>Support lead events with promotion and necessary funding.</a:t>
            </a:r>
          </a:p>
          <a:p>
            <a:r>
              <a:rPr lang="en-US" dirty="0"/>
              <a:t>Induct class of 2027 members in spring semester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{950E524B-0A5C-3C4B-A12F-8486F34419E6}tf10001063</Template>
  <TotalTime>1560</TotalTime>
  <Words>280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  Sigma Sigma Phi Beta Chi Chapter   Burrell College of Osteopathic Medicine  Las Cruces, NM</vt:lpstr>
      <vt:lpstr>Beta Chi Chapter Executive Board</vt:lpstr>
      <vt:lpstr>Membership Requirements</vt:lpstr>
      <vt:lpstr>Fall Induction 2023</vt:lpstr>
      <vt:lpstr>Family Bike Fiesta  Public safety and involvement event for children in our community.</vt:lpstr>
      <vt:lpstr>NMDOT Adopt a Highway</vt:lpstr>
      <vt:lpstr>El Caldito Soup Kitchen Prepare and distribute meals to Dona Ana county residents experiencing homelessness and food insecurity</vt:lpstr>
      <vt:lpstr>Community Partnerships</vt:lpstr>
      <vt:lpstr>Future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Sigma Sigma Phi Burrell College of Osteopathic Medicine, Las Cruces, NM</dc:title>
  <dc:creator>David L</dc:creator>
  <cp:lastModifiedBy>Michael Whit</cp:lastModifiedBy>
  <cp:revision>20</cp:revision>
  <dcterms:created xsi:type="dcterms:W3CDTF">2018-09-03T02:47:56Z</dcterms:created>
  <dcterms:modified xsi:type="dcterms:W3CDTF">2023-09-06T20:04:07Z</dcterms:modified>
</cp:coreProperties>
</file>