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jXijm7BfYuNjFtnn93Dtg+yQEv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10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1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1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1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Sigma Sigma Phi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Delta Chapter - Joplin Report</a:t>
            </a:r>
            <a:endParaRPr/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OCTOBER 5,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Meet Our Executive Board</a:t>
            </a:r>
            <a:endParaRPr/>
          </a:p>
        </p:txBody>
      </p:sp>
      <p:sp>
        <p:nvSpPr>
          <p:cNvPr id="66" name="Google Shape;66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President: </a:t>
            </a:r>
            <a:r>
              <a:rPr lang="en"/>
              <a:t>Tate Hanners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Vice President: </a:t>
            </a:r>
            <a:r>
              <a:rPr lang="en"/>
              <a:t>Mostafa Hamada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Treasurer: </a:t>
            </a:r>
            <a:r>
              <a:rPr lang="en"/>
              <a:t>Grant Sanders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Secretary: </a:t>
            </a:r>
            <a:r>
              <a:rPr lang="en"/>
              <a:t>Rajbir Sooch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Community Service Chair: </a:t>
            </a:r>
            <a:r>
              <a:rPr lang="en"/>
              <a:t>Melissa Bryan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Selection Committee Chairs: </a:t>
            </a:r>
            <a:r>
              <a:rPr lang="en"/>
              <a:t>Pratyusha Tadepalli</a:t>
            </a:r>
            <a:r>
              <a:rPr lang="en"/>
              <a:t> &amp; Rebekah Sweyko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/>
              <a:t>Advisor: </a:t>
            </a:r>
            <a:r>
              <a:rPr lang="en"/>
              <a:t>Dr. Kenneth Stewart, DO, FACEP, FAAEM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Spring 2022 Induction Ceremony</a:t>
            </a:r>
            <a:endParaRPr b="1"/>
          </a:p>
        </p:txBody>
      </p: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5259900" y="2007750"/>
            <a:ext cx="35724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/>
              <a:t>On March 24, 2023, 29 students were inducted into Delta Chapter - Joplin.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b="1" lang="en"/>
              <a:t>Class of 2025: </a:t>
            </a:r>
            <a:r>
              <a:rPr lang="en"/>
              <a:t>10 </a:t>
            </a:r>
            <a:r>
              <a:rPr lang="en"/>
              <a:t>new members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946"/>
              <a:buNone/>
            </a:pPr>
            <a:r>
              <a:rPr b="1" lang="en"/>
              <a:t>Class of 2026: </a:t>
            </a:r>
            <a:r>
              <a:rPr lang="en"/>
              <a:t>19</a:t>
            </a:r>
            <a:r>
              <a:rPr lang="en"/>
              <a:t> new members</a:t>
            </a:r>
            <a:endParaRPr/>
          </a:p>
        </p:txBody>
      </p:sp>
      <p:pic>
        <p:nvPicPr>
          <p:cNvPr id="73" name="Google Shape;7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00" y="1289000"/>
            <a:ext cx="4369475" cy="327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Total Membership</a:t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401350" y="1621525"/>
            <a:ext cx="2199300" cy="2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Class of 2023: </a:t>
            </a:r>
            <a:r>
              <a:rPr lang="en"/>
              <a:t>22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Class of 2024: </a:t>
            </a:r>
            <a:r>
              <a:rPr lang="en"/>
              <a:t>43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Class of 2025</a:t>
            </a:r>
            <a:r>
              <a:rPr lang="en"/>
              <a:t>: 33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Class of 2026: 19</a:t>
            </a: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16396" l="0" r="0" t="8629"/>
          <a:stretch/>
        </p:blipFill>
        <p:spPr>
          <a:xfrm>
            <a:off x="2708924" y="1099662"/>
            <a:ext cx="6181075" cy="352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Requirements for Acceptance</a:t>
            </a:r>
            <a:endParaRPr/>
          </a:p>
        </p:txBody>
      </p:sp>
      <p:sp>
        <p:nvSpPr>
          <p:cNvPr id="86" name="Google Shape;86;p5"/>
          <p:cNvSpPr txBox="1"/>
          <p:nvPr>
            <p:ph idx="1" type="body"/>
          </p:nvPr>
        </p:nvSpPr>
        <p:spPr>
          <a:xfrm>
            <a:off x="311700" y="1017725"/>
            <a:ext cx="8520600" cy="16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have completed the first semester of OMS-I courses with ≥80% in each course.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have submitted an application detailing relevant scholastic accomplishments and community involvement.</a:t>
            </a:r>
            <a:endParaRPr/>
          </a:p>
          <a:p>
            <a:pPr indent="-3108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Applications are reviewed and potential members are voted on by the Selection Committee.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Delta Chapter - Joplin membership shall not exceed 25% of the total number of students enrolled at the Joplin campus.</a:t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311700" y="2818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Requirements to Maintain Membership</a:t>
            </a:r>
            <a:endParaRPr/>
          </a:p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311700" y="3333125"/>
            <a:ext cx="85206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Members must remain in the top 45% of their class</a:t>
            </a:r>
            <a:endParaRPr sz="1650"/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Members cannot have a rotation failure during their 3rd or 4th year.</a:t>
            </a:r>
            <a:endParaRPr sz="1650"/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Members must complete at least 4 Sigma Sigma Phi-affiliated hours of community service per academic year. </a:t>
            </a:r>
            <a:endParaRPr sz="16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‘23-’24 Projects</a:t>
            </a:r>
            <a:endParaRPr/>
          </a:p>
        </p:txBody>
      </p:sp>
      <p:sp>
        <p:nvSpPr>
          <p:cNvPr id="94" name="Google Shape;94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 histology review series for the supplementation of OMS-II curriculum.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 peer guidance program to inspire high school students to pursue careers in medicine.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Pursue new community service opportunity with Habitat for Humanity.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00" name="Google Shape;100;p8"/>
          <p:cNvSpPr txBox="1"/>
          <p:nvPr>
            <p:ph idx="1" type="body"/>
          </p:nvPr>
        </p:nvSpPr>
        <p:spPr>
          <a:xfrm>
            <a:off x="311700" y="2678225"/>
            <a:ext cx="85206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Feel free to reach out!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Email: tate.hanners@kansascity.edu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