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verage" panose="020B0604020202020204" charset="0"/>
      <p:regular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Oswald" panose="020B0604020202020204" charset="0"/>
      <p:regular r:id="rId15"/>
      <p:bold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Noto Sans Symbols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6c3a5ce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6c3a5ce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6c3a5cee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6c3a5cee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ebdb46b5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ebdb46b5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52be67a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52be67a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52be67a4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52be67a4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ebdb46b58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ebdb46b58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descr="A picture containing tree, outdoor, sky, water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8350" y="-201075"/>
            <a:ext cx="9979800" cy="6027000"/>
          </a:xfrm>
          <a:prstGeom prst="round2DiagRect">
            <a:avLst>
              <a:gd name="adj1" fmla="val 16667"/>
              <a:gd name="adj2" fmla="val 841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pic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716275" y="-54825"/>
            <a:ext cx="7801500" cy="11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111"/>
              <a:buFont typeface="Century Gothic"/>
              <a:buNone/>
            </a:pPr>
            <a:r>
              <a:rPr lang="en" sz="4500" b="1">
                <a:latin typeface="Noto Sans Symbols"/>
                <a:ea typeface="Noto Sans Symbols"/>
                <a:cs typeface="Noto Sans Symbols"/>
                <a:sym typeface="Noto Sans Symbols"/>
              </a:rPr>
              <a:t>ΣΣΦ</a:t>
            </a:r>
            <a:endParaRPr sz="4500" b="1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8333"/>
              <a:buFont typeface="Arial"/>
              <a:buNone/>
            </a:pPr>
            <a:r>
              <a:rPr lang="en" sz="2400" b="1">
                <a:latin typeface="Century Gothic"/>
                <a:ea typeface="Century Gothic"/>
                <a:cs typeface="Century Gothic"/>
                <a:sym typeface="Century Gothic"/>
              </a:rPr>
              <a:t>Gamma Chapter - Bradenton Additional Site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9425" y="0"/>
            <a:ext cx="1324575" cy="161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38375" y="6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2023-2024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11698" y="2026300"/>
            <a:ext cx="2111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President</a:t>
            </a: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Shweta Zinzuwadia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546976" y="2085425"/>
            <a:ext cx="1703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Vice President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Yael Levy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6763874" y="2026300"/>
            <a:ext cx="147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Secretary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Megan Levy 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1817990" y="4323175"/>
            <a:ext cx="2111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Treasurer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Shivang Patel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028511" y="4323175"/>
            <a:ext cx="1811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Service Chair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Emily McMahon</a:t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50" y="399775"/>
            <a:ext cx="1703401" cy="168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738" y="581500"/>
            <a:ext cx="1239875" cy="157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525" y="354413"/>
            <a:ext cx="1421100" cy="177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9088" y="2634775"/>
            <a:ext cx="1628924" cy="16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362" y="2622713"/>
            <a:ext cx="1367374" cy="17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355900" y="863538"/>
            <a:ext cx="571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5000" u="sng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ΣΣΦ</a:t>
            </a:r>
            <a:r>
              <a:rPr lang="en" sz="50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Mission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2698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Leadership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2698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Service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2698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" sz="5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 Excellence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936" y="1034463"/>
            <a:ext cx="2520149" cy="3074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Events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493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❖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Turning Points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❖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Dream Oaks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❖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MMS tutoring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❖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Faiths Food Bank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❖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Habitat for Humanity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❖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Manatee County Medical Reserve Corps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82880" lvl="0" indent="-114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❖"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Lakewood Ranch High School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475" y="162300"/>
            <a:ext cx="3118250" cy="23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485" y="2669274"/>
            <a:ext cx="3118252" cy="2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Volunteering Events Cont.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689400"/>
            <a:ext cx="5614200" cy="38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❖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various homeless/underserved outreach organizations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❖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Joshua House – helping foster children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❖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Clean Up programs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❖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Sending greeting cards to nursing homes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❖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host virtual community baby showers in partnership with Teen Parent Program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❖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Tutoring/mentoring students of all ages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70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❖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Drives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200"/>
              </a:spcBef>
              <a:spcAft>
                <a:spcPts val="120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696" y="626469"/>
            <a:ext cx="2379600" cy="20703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096" y="2868927"/>
            <a:ext cx="1552800" cy="20703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311700" y="460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Hours Completed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02050" y="1217513"/>
            <a:ext cx="8039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191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During the 2022-2023 School Year: Over 950 hours completed collectively! </a:t>
            </a:r>
            <a:endParaRPr sz="191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675" y="2091175"/>
            <a:ext cx="3538629" cy="255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Requirements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474525" y="1152475"/>
            <a:ext cx="4357800" cy="3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E9F"/>
              </a:buClr>
              <a:buSzPts val="2000"/>
              <a:buFont typeface="Noto Sans Symbols"/>
              <a:buChar char="❖"/>
            </a:pPr>
            <a:r>
              <a:rPr lang="en" sz="20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GPA of at least a 3.0</a:t>
            </a:r>
            <a:endParaRPr sz="18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rgbClr val="818E9F"/>
              </a:buClr>
              <a:buSzPts val="2000"/>
              <a:buFont typeface="Noto Sans Symbols"/>
              <a:buChar char="❖"/>
            </a:pPr>
            <a:r>
              <a:rPr lang="en" sz="20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Minimum of 15 volunteer hours per semester (including 2 events through SSP)</a:t>
            </a:r>
            <a:endParaRPr sz="20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1955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18E9F"/>
              </a:buClr>
              <a:buSzPts val="2000"/>
              <a:buFont typeface="Noto Sans Symbols"/>
              <a:buChar char="❖"/>
            </a:pPr>
            <a:r>
              <a:rPr lang="en" sz="20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May only miss one general body meeting per semester</a:t>
            </a:r>
            <a:endParaRPr sz="20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685800" lvl="1" indent="-1828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rgbClr val="818E9F"/>
              </a:buClr>
              <a:buSzPts val="1800"/>
              <a:buFont typeface="Noto Sans Symbols"/>
              <a:buChar char="❖"/>
            </a:pPr>
            <a:r>
              <a:rPr lang="en" sz="18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Held as needed to discuss upcoming events/changes</a:t>
            </a:r>
            <a:endParaRPr sz="20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18E9F"/>
              </a:buClr>
              <a:buSzPts val="2000"/>
              <a:buFont typeface="Noto Sans Symbols"/>
              <a:buChar char="❖"/>
            </a:pPr>
            <a:r>
              <a:rPr lang="en" sz="2000">
                <a:solidFill>
                  <a:srgbClr val="DDD6D3"/>
                </a:solidFill>
                <a:latin typeface="Corbel"/>
                <a:ea typeface="Corbel"/>
                <a:cs typeface="Corbel"/>
                <a:sym typeface="Corbel"/>
              </a:rPr>
              <a:t>Membership granted to a maximum of 25% of the total class size</a:t>
            </a:r>
            <a:endParaRPr sz="2000">
              <a:solidFill>
                <a:srgbClr val="DDD6D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2" name="Google Shape;112;p19" descr="A picture containing indoor, table, wall, sashimi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50" y="1773323"/>
            <a:ext cx="3611100" cy="22119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On-screen Show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Average</vt:lpstr>
      <vt:lpstr>Century Gothic</vt:lpstr>
      <vt:lpstr>Oswald</vt:lpstr>
      <vt:lpstr>Corbel</vt:lpstr>
      <vt:lpstr>Noto Sans Symbols</vt:lpstr>
      <vt:lpstr>Slate</vt:lpstr>
      <vt:lpstr>ΣΣΦ Gamma Chapter - Bradenton Additional Site</vt:lpstr>
      <vt:lpstr>Leadership 2023-2024</vt:lpstr>
      <vt:lpstr>PowerPoint Presentation</vt:lpstr>
      <vt:lpstr>Volunteering Events</vt:lpstr>
      <vt:lpstr>Volunteering Events Cont.</vt:lpstr>
      <vt:lpstr>PowerPoint Presentation</vt:lpstr>
      <vt:lpstr>Membership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ΣΣΦ Gamma Chapter - Bradenton Additional Site</dc:title>
  <cp:lastModifiedBy>Michael Whit</cp:lastModifiedBy>
  <cp:revision>1</cp:revision>
  <dcterms:modified xsi:type="dcterms:W3CDTF">2023-09-07T14:33:00Z</dcterms:modified>
</cp:coreProperties>
</file>