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Lst>
  <p:notesMasterIdLst>
    <p:notesMasterId r:id="rId17"/>
  </p:notesMasterIdLst>
  <p:sldIdLst>
    <p:sldId id="256" r:id="rId3"/>
    <p:sldId id="257" r:id="rId4"/>
    <p:sldId id="258" r:id="rId5"/>
    <p:sldId id="259" r:id="rId6"/>
    <p:sldId id="260" r:id="rId7"/>
    <p:sldId id="261" r:id="rId8"/>
    <p:sldId id="262" r:id="rId9"/>
    <p:sldId id="264" r:id="rId10"/>
    <p:sldId id="271" r:id="rId11"/>
    <p:sldId id="265" r:id="rId12"/>
    <p:sldId id="267" r:id="rId13"/>
    <p:sldId id="272" r:id="rId14"/>
    <p:sldId id="269" r:id="rId15"/>
    <p:sldId id="270"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Century Gothic" panose="020B0502020202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4643"/>
  </p:normalViewPr>
  <p:slideViewPr>
    <p:cSldViewPr snapToGrid="0">
      <p:cViewPr varScale="1">
        <p:scale>
          <a:sx n="103" d="100"/>
          <a:sy n="103" d="100"/>
        </p:scale>
        <p:origin x="293"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dbc020ea9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g3dbc020ea9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dbc020ea9_0_10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g3dbc020ea9_0_10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612f0e26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612f0e26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dbc020ea9_0_140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g3dbc020ea9_0_14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dbc020ea9_0_12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g3dbc020ea9_0_12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dbc020ea9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dbc020ea9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dbc020ea9_0_1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g3dbc020ea9_0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dbc020ea9_0_26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g3dbc020ea9_0_2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dbc020ea9_0_38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g3dbc020ea9_0_3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dbc020ea9_0_5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g3dbc020ea9_0_5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dbc020ea9_0_63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g3dbc020ea9_0_6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dbc020ea9_0_76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g3dbc020ea9_0_7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dbc020ea9_0_10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g3dbc020ea9_0_10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313260" y="457201"/>
            <a:ext cx="6507300" cy="2400300"/>
          </a:xfrm>
          <a:prstGeom prst="rect">
            <a:avLst/>
          </a:prstGeom>
          <a:noFill/>
          <a:ln>
            <a:noFill/>
          </a:ln>
        </p:spPr>
        <p:txBody>
          <a:bodyPr spcFirstLastPara="1" wrap="square" lIns="68575" tIns="34275" rIns="68575" bIns="34275" anchor="b" anchorCtr="0">
            <a:noAutofit/>
          </a:bodyPr>
          <a:lstStyle>
            <a:lvl1pPr marR="0" lvl="0" algn="ctr" rtl="0">
              <a:spcBef>
                <a:spcPts val="0"/>
              </a:spcBef>
              <a:spcAft>
                <a:spcPts val="0"/>
              </a:spcAft>
              <a:buClr>
                <a:schemeClr val="lt1"/>
              </a:buClr>
              <a:buSzPts val="3600"/>
              <a:buFont typeface="Century Gothic"/>
              <a:buNone/>
              <a:defRPr sz="36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58" name="Google Shape;58;p14"/>
          <p:cNvSpPr txBox="1">
            <a:spLocks noGrp="1"/>
          </p:cNvSpPr>
          <p:nvPr>
            <p:ph type="subTitle" idx="1"/>
          </p:nvPr>
        </p:nvSpPr>
        <p:spPr>
          <a:xfrm>
            <a:off x="1313260" y="2914650"/>
            <a:ext cx="6507300" cy="1428900"/>
          </a:xfrm>
          <a:prstGeom prst="rect">
            <a:avLst/>
          </a:prstGeom>
          <a:noFill/>
          <a:ln>
            <a:noFill/>
          </a:ln>
        </p:spPr>
        <p:txBody>
          <a:bodyPr spcFirstLastPara="1" wrap="square" lIns="68575" tIns="34275" rIns="68575" bIns="34275" anchor="t" anchorCtr="0">
            <a:noAutofit/>
          </a:bodyPr>
          <a:lstStyle>
            <a:lvl1pPr marR="0" lvl="0" algn="ctr" rtl="0">
              <a:spcBef>
                <a:spcPts val="300"/>
              </a:spcBef>
              <a:spcAft>
                <a:spcPts val="0"/>
              </a:spcAft>
              <a:buClr>
                <a:schemeClr val="lt1"/>
              </a:buClr>
              <a:buSzPts val="1600"/>
              <a:buFont typeface="Arial"/>
              <a:buNone/>
              <a:defRPr sz="1600" b="0" i="0" u="none" strike="noStrike" cap="small">
                <a:solidFill>
                  <a:schemeClr val="lt1"/>
                </a:solidFill>
                <a:latin typeface="Century Gothic"/>
                <a:ea typeface="Century Gothic"/>
                <a:cs typeface="Century Gothic"/>
                <a:sym typeface="Century Gothic"/>
              </a:defRPr>
            </a:lvl1pPr>
            <a:lvl2pPr marR="0" lvl="1" algn="ctr" rtl="0">
              <a:spcBef>
                <a:spcPts val="500"/>
              </a:spcBef>
              <a:spcAft>
                <a:spcPts val="0"/>
              </a:spcAft>
              <a:buClr>
                <a:schemeClr val="lt1"/>
              </a:buClr>
              <a:buSzPts val="1400"/>
              <a:buFont typeface="Arial"/>
              <a:buNone/>
              <a:defRPr sz="1400" b="0" i="0" u="none" strike="noStrike" cap="small">
                <a:solidFill>
                  <a:schemeClr val="lt1"/>
                </a:solidFill>
                <a:latin typeface="Century Gothic"/>
                <a:ea typeface="Century Gothic"/>
                <a:cs typeface="Century Gothic"/>
                <a:sym typeface="Century Gothic"/>
              </a:defRPr>
            </a:lvl2pPr>
            <a:lvl3pPr marR="0" lvl="2" algn="ctr"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3pPr>
            <a:lvl4pPr marR="0" lvl="3" algn="ctr"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4pPr>
            <a:lvl5pPr marR="0" lvl="4" algn="ctr"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5pPr>
            <a:lvl6pPr marR="0" lvl="5" algn="ctr" rtl="0">
              <a:spcBef>
                <a:spcPts val="500"/>
              </a:spcBef>
              <a:spcAft>
                <a:spcPts val="0"/>
              </a:spcAft>
              <a:buClr>
                <a:schemeClr val="lt1"/>
              </a:buClr>
              <a:buSzPts val="900"/>
              <a:buFont typeface="Arial"/>
              <a:buNone/>
              <a:defRPr sz="900" b="0" i="0" u="none" strike="noStrike" cap="small">
                <a:solidFill>
                  <a:schemeClr val="lt1"/>
                </a:solidFill>
                <a:latin typeface="Century Gothic"/>
                <a:ea typeface="Century Gothic"/>
                <a:cs typeface="Century Gothic"/>
                <a:sym typeface="Century Gothic"/>
              </a:defRPr>
            </a:lvl6pPr>
            <a:lvl7pPr marR="0" lvl="6" algn="ctr" rtl="0">
              <a:spcBef>
                <a:spcPts val="500"/>
              </a:spcBef>
              <a:spcAft>
                <a:spcPts val="0"/>
              </a:spcAft>
              <a:buClr>
                <a:schemeClr val="lt1"/>
              </a:buClr>
              <a:buSzPts val="900"/>
              <a:buFont typeface="Arial"/>
              <a:buNone/>
              <a:defRPr sz="900" b="0" i="0" u="none" strike="noStrike" cap="small">
                <a:solidFill>
                  <a:schemeClr val="lt1"/>
                </a:solidFill>
                <a:latin typeface="Century Gothic"/>
                <a:ea typeface="Century Gothic"/>
                <a:cs typeface="Century Gothic"/>
                <a:sym typeface="Century Gothic"/>
              </a:defRPr>
            </a:lvl7pPr>
            <a:lvl8pPr marR="0" lvl="7" algn="ctr" rtl="0">
              <a:spcBef>
                <a:spcPts val="500"/>
              </a:spcBef>
              <a:spcAft>
                <a:spcPts val="0"/>
              </a:spcAft>
              <a:buClr>
                <a:schemeClr val="lt1"/>
              </a:buClr>
              <a:buSzPts val="900"/>
              <a:buFont typeface="Arial"/>
              <a:buNone/>
              <a:defRPr sz="900" b="0" i="0" u="none" strike="noStrike" cap="small">
                <a:solidFill>
                  <a:schemeClr val="lt1"/>
                </a:solidFill>
                <a:latin typeface="Century Gothic"/>
                <a:ea typeface="Century Gothic"/>
                <a:cs typeface="Century Gothic"/>
                <a:sym typeface="Century Gothic"/>
              </a:defRPr>
            </a:lvl8pPr>
            <a:lvl9pPr marR="0" lvl="8" algn="ctr" rtl="0">
              <a:spcBef>
                <a:spcPts val="500"/>
              </a:spcBef>
              <a:spcAft>
                <a:spcPts val="500"/>
              </a:spcAft>
              <a:buClr>
                <a:schemeClr val="lt1"/>
              </a:buClr>
              <a:buSzPts val="900"/>
              <a:buFont typeface="Arial"/>
              <a:buNone/>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59" name="Google Shape;59;p14"/>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u="none" strike="noStrike" cap="none">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60" name="Google Shape;60;p14"/>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u="none" strike="noStrike" cap="none">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61" name="Google Shape;61;p14"/>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u="none" strike="noStrike" cap="none">
                <a:solidFill>
                  <a:srgbClr val="BFBFBF"/>
                </a:solidFill>
                <a:latin typeface="Century Gothic"/>
                <a:ea typeface="Century Gothic"/>
                <a:cs typeface="Century Gothic"/>
                <a:sym typeface="Century Gothic"/>
              </a:defRPr>
            </a:lvl1pPr>
            <a:lvl2pPr marL="0" marR="0" lvl="1" indent="0" algn="r" rtl="0">
              <a:spcBef>
                <a:spcPts val="0"/>
              </a:spcBef>
              <a:buNone/>
              <a:defRPr sz="700" b="1" i="0" u="none" strike="noStrike" cap="none">
                <a:solidFill>
                  <a:srgbClr val="BFBFBF"/>
                </a:solidFill>
                <a:latin typeface="Century Gothic"/>
                <a:ea typeface="Century Gothic"/>
                <a:cs typeface="Century Gothic"/>
                <a:sym typeface="Century Gothic"/>
              </a:defRPr>
            </a:lvl2pPr>
            <a:lvl3pPr marL="0" marR="0" lvl="2" indent="0" algn="r" rtl="0">
              <a:spcBef>
                <a:spcPts val="0"/>
              </a:spcBef>
              <a:buNone/>
              <a:defRPr sz="700" b="1" i="0" u="none" strike="noStrike" cap="none">
                <a:solidFill>
                  <a:srgbClr val="BFBFBF"/>
                </a:solidFill>
                <a:latin typeface="Century Gothic"/>
                <a:ea typeface="Century Gothic"/>
                <a:cs typeface="Century Gothic"/>
                <a:sym typeface="Century Gothic"/>
              </a:defRPr>
            </a:lvl3pPr>
            <a:lvl4pPr marL="0" marR="0" lvl="3" indent="0" algn="r" rtl="0">
              <a:spcBef>
                <a:spcPts val="0"/>
              </a:spcBef>
              <a:buNone/>
              <a:defRPr sz="700" b="1" i="0" u="none" strike="noStrike" cap="none">
                <a:solidFill>
                  <a:srgbClr val="BFBFBF"/>
                </a:solidFill>
                <a:latin typeface="Century Gothic"/>
                <a:ea typeface="Century Gothic"/>
                <a:cs typeface="Century Gothic"/>
                <a:sym typeface="Century Gothic"/>
              </a:defRPr>
            </a:lvl4pPr>
            <a:lvl5pPr marL="0" marR="0" lvl="4" indent="0" algn="r" rtl="0">
              <a:spcBef>
                <a:spcPts val="0"/>
              </a:spcBef>
              <a:buNone/>
              <a:defRPr sz="700" b="1" i="0" u="none" strike="noStrike" cap="none">
                <a:solidFill>
                  <a:srgbClr val="BFBFBF"/>
                </a:solidFill>
                <a:latin typeface="Century Gothic"/>
                <a:ea typeface="Century Gothic"/>
                <a:cs typeface="Century Gothic"/>
                <a:sym typeface="Century Gothic"/>
              </a:defRPr>
            </a:lvl5pPr>
            <a:lvl6pPr marL="0" marR="0" lvl="5" indent="0" algn="r" rtl="0">
              <a:spcBef>
                <a:spcPts val="0"/>
              </a:spcBef>
              <a:buNone/>
              <a:defRPr sz="700" b="1" i="0" u="none" strike="noStrike" cap="none">
                <a:solidFill>
                  <a:srgbClr val="BFBFBF"/>
                </a:solidFill>
                <a:latin typeface="Century Gothic"/>
                <a:ea typeface="Century Gothic"/>
                <a:cs typeface="Century Gothic"/>
                <a:sym typeface="Century Gothic"/>
              </a:defRPr>
            </a:lvl6pPr>
            <a:lvl7pPr marL="0" marR="0" lvl="6" indent="0" algn="r" rtl="0">
              <a:spcBef>
                <a:spcPts val="0"/>
              </a:spcBef>
              <a:buNone/>
              <a:defRPr sz="700" b="1" i="0" u="none" strike="noStrike" cap="none">
                <a:solidFill>
                  <a:srgbClr val="BFBFBF"/>
                </a:solidFill>
                <a:latin typeface="Century Gothic"/>
                <a:ea typeface="Century Gothic"/>
                <a:cs typeface="Century Gothic"/>
                <a:sym typeface="Century Gothic"/>
              </a:defRPr>
            </a:lvl7pPr>
            <a:lvl8pPr marL="0" marR="0" lvl="7" indent="0" algn="r" rtl="0">
              <a:spcBef>
                <a:spcPts val="0"/>
              </a:spcBef>
              <a:buNone/>
              <a:defRPr sz="700" b="1" i="0" u="none" strike="noStrike" cap="none">
                <a:solidFill>
                  <a:srgbClr val="BFBFBF"/>
                </a:solidFill>
                <a:latin typeface="Century Gothic"/>
                <a:ea typeface="Century Gothic"/>
                <a:cs typeface="Century Gothic"/>
                <a:sym typeface="Century Gothic"/>
              </a:defRPr>
            </a:lvl8pPr>
            <a:lvl9pPr marL="0" marR="0" lvl="8" indent="0" algn="r" rtl="0">
              <a:spcBef>
                <a:spcPts val="0"/>
              </a:spcBef>
              <a:buNone/>
              <a:defRPr sz="700" b="1" i="0" u="none" strike="noStrike" cap="none">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856060" y="457200"/>
            <a:ext cx="7429500" cy="1428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64" name="Google Shape;64;p15"/>
          <p:cNvSpPr txBox="1">
            <a:spLocks noGrp="1"/>
          </p:cNvSpPr>
          <p:nvPr>
            <p:ph type="body" idx="1"/>
          </p:nvPr>
        </p:nvSpPr>
        <p:spPr>
          <a:xfrm>
            <a:off x="856060" y="2000251"/>
            <a:ext cx="7429500" cy="2343300"/>
          </a:xfrm>
          <a:prstGeom prst="rect">
            <a:avLst/>
          </a:prstGeom>
          <a:noFill/>
          <a:ln>
            <a:noFill/>
          </a:ln>
        </p:spPr>
        <p:txBody>
          <a:bodyPr spcFirstLastPara="1" wrap="square" lIns="68575" tIns="34275" rIns="68575" bIns="34275" anchor="ctr" anchorCtr="0">
            <a:noAutofit/>
          </a:bodyPr>
          <a:lstStyle>
            <a:lvl1pPr marL="457200" marR="0" lvl="0" indent="-323850" algn="l" rtl="0">
              <a:spcBef>
                <a:spcPts val="300"/>
              </a:spcBef>
              <a:spcAft>
                <a:spcPts val="0"/>
              </a:spcAft>
              <a:buClr>
                <a:schemeClr val="lt1"/>
              </a:buClr>
              <a:buSzPts val="1500"/>
              <a:buFont typeface="Arial"/>
              <a:buChar char="•"/>
              <a:defRPr sz="1500" b="0" i="0" u="none" strike="noStrike" cap="small">
                <a:solidFill>
                  <a:schemeClr val="lt1"/>
                </a:solidFill>
                <a:latin typeface="Century Gothic"/>
                <a:ea typeface="Century Gothic"/>
                <a:cs typeface="Century Gothic"/>
                <a:sym typeface="Century Gothic"/>
              </a:defRPr>
            </a:lvl1pPr>
            <a:lvl2pPr marL="914400" marR="0" lvl="1" indent="-317500" algn="l" rtl="0">
              <a:spcBef>
                <a:spcPts val="5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2pPr>
            <a:lvl3pPr marL="1371600" marR="0" lvl="2"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3pPr>
            <a:lvl4pPr marL="1828800" marR="0" lvl="3"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4pPr>
            <a:lvl5pPr marL="2286000" marR="0" lvl="4"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65" name="Google Shape;65;p15"/>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66" name="Google Shape;66;p15"/>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67" name="Google Shape;67;p15"/>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6"/>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70" name="Google Shape;70;p16"/>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71" name="Google Shape;71;p16"/>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856060" y="457200"/>
            <a:ext cx="7429500" cy="1428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74" name="Google Shape;74;p17"/>
          <p:cNvSpPr txBox="1">
            <a:spLocks noGrp="1"/>
          </p:cNvSpPr>
          <p:nvPr>
            <p:ph type="body" idx="1"/>
          </p:nvPr>
        </p:nvSpPr>
        <p:spPr>
          <a:xfrm>
            <a:off x="856059" y="2000251"/>
            <a:ext cx="3657600" cy="2343300"/>
          </a:xfrm>
          <a:prstGeom prst="rect">
            <a:avLst/>
          </a:prstGeom>
          <a:noFill/>
          <a:ln>
            <a:noFill/>
          </a:ln>
        </p:spPr>
        <p:txBody>
          <a:bodyPr spcFirstLastPara="1" wrap="square" lIns="68575" tIns="34275" rIns="68575" bIns="34275" anchor="ctr" anchorCtr="0">
            <a:noAutofit/>
          </a:bodyPr>
          <a:lstStyle>
            <a:lvl1pPr marL="457200" marR="0" lvl="0" indent="-317500" algn="l" rtl="0">
              <a:spcBef>
                <a:spcPts val="3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1pPr>
            <a:lvl2pPr marL="914400" marR="0" lvl="1"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2pPr>
            <a:lvl3pPr marL="1371600" marR="0" lvl="2"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3pPr>
            <a:lvl4pPr marL="1828800" marR="0" lvl="3"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4pPr>
            <a:lvl5pPr marL="2286000" marR="0" lvl="4"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75" name="Google Shape;75;p17"/>
          <p:cNvSpPr txBox="1">
            <a:spLocks noGrp="1"/>
          </p:cNvSpPr>
          <p:nvPr>
            <p:ph type="body" idx="2"/>
          </p:nvPr>
        </p:nvSpPr>
        <p:spPr>
          <a:xfrm>
            <a:off x="4627959" y="2000250"/>
            <a:ext cx="3657600" cy="2343300"/>
          </a:xfrm>
          <a:prstGeom prst="rect">
            <a:avLst/>
          </a:prstGeom>
          <a:noFill/>
          <a:ln>
            <a:noFill/>
          </a:ln>
        </p:spPr>
        <p:txBody>
          <a:bodyPr spcFirstLastPara="1" wrap="square" lIns="68575" tIns="34275" rIns="68575" bIns="34275" anchor="ctr" anchorCtr="0">
            <a:noAutofit/>
          </a:bodyPr>
          <a:lstStyle>
            <a:lvl1pPr marL="457200" marR="0" lvl="0" indent="-317500" algn="l" rtl="0">
              <a:spcBef>
                <a:spcPts val="3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1pPr>
            <a:lvl2pPr marL="914400" marR="0" lvl="1"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2pPr>
            <a:lvl3pPr marL="1371600" marR="0" lvl="2"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3pPr>
            <a:lvl4pPr marL="1828800" marR="0" lvl="3"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4pPr>
            <a:lvl5pPr marL="2286000" marR="0" lvl="4"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76" name="Google Shape;76;p17"/>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77" name="Google Shape;77;p17"/>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78" name="Google Shape;78;p17"/>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1313260" y="2481436"/>
            <a:ext cx="6515100" cy="1101600"/>
          </a:xfrm>
          <a:prstGeom prst="rect">
            <a:avLst/>
          </a:prstGeom>
          <a:noFill/>
          <a:ln>
            <a:noFill/>
          </a:ln>
        </p:spPr>
        <p:txBody>
          <a:bodyPr spcFirstLastPara="1" wrap="square" lIns="68575" tIns="34275" rIns="68575" bIns="34275" anchor="b" anchorCtr="0">
            <a:noAutofit/>
          </a:bodyPr>
          <a:lstStyle>
            <a:lvl1pPr marR="0" lvl="0" algn="r" rtl="0">
              <a:spcBef>
                <a:spcPts val="0"/>
              </a:spcBef>
              <a:spcAft>
                <a:spcPts val="0"/>
              </a:spcAft>
              <a:buClr>
                <a:schemeClr val="lt1"/>
              </a:buClr>
              <a:buSzPts val="3000"/>
              <a:buFont typeface="Century Gothic"/>
              <a:buNone/>
              <a:defRPr sz="30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81" name="Google Shape;81;p18"/>
          <p:cNvSpPr txBox="1">
            <a:spLocks noGrp="1"/>
          </p:cNvSpPr>
          <p:nvPr>
            <p:ph type="body" idx="1"/>
          </p:nvPr>
        </p:nvSpPr>
        <p:spPr>
          <a:xfrm>
            <a:off x="1313260" y="3583036"/>
            <a:ext cx="6515100" cy="645300"/>
          </a:xfrm>
          <a:prstGeom prst="rect">
            <a:avLst/>
          </a:prstGeom>
          <a:noFill/>
          <a:ln>
            <a:noFill/>
          </a:ln>
        </p:spPr>
        <p:txBody>
          <a:bodyPr spcFirstLastPara="1" wrap="square" lIns="68575" tIns="34275" rIns="68575" bIns="34275" anchor="t" anchorCtr="0">
            <a:noAutofit/>
          </a:bodyPr>
          <a:lstStyle>
            <a:lvl1pPr marL="457200" marR="0" lvl="0" indent="-228600" algn="r" rtl="0">
              <a:spcBef>
                <a:spcPts val="300"/>
              </a:spcBef>
              <a:spcAft>
                <a:spcPts val="0"/>
              </a:spcAft>
              <a:buClr>
                <a:schemeClr val="lt1"/>
              </a:buClr>
              <a:buSzPts val="1500"/>
              <a:buFont typeface="Arial"/>
              <a:buNone/>
              <a:defRPr sz="1500" b="0" i="0" u="none" strike="noStrike" cap="small">
                <a:solidFill>
                  <a:schemeClr val="lt1"/>
                </a:solidFill>
                <a:latin typeface="Century Gothic"/>
                <a:ea typeface="Century Gothic"/>
                <a:cs typeface="Century Gothic"/>
                <a:sym typeface="Century Gothic"/>
              </a:defRPr>
            </a:lvl1pPr>
            <a:lvl2pPr marL="914400" marR="0" lvl="1" indent="-228600" algn="l" rtl="0">
              <a:spcBef>
                <a:spcPts val="500"/>
              </a:spcBef>
              <a:spcAft>
                <a:spcPts val="0"/>
              </a:spcAft>
              <a:buClr>
                <a:schemeClr val="lt1"/>
              </a:buClr>
              <a:buSzPts val="1400"/>
              <a:buFont typeface="Arial"/>
              <a:buNone/>
              <a:defRPr sz="1400" b="0" i="0" u="none" strike="noStrike" cap="small">
                <a:solidFill>
                  <a:schemeClr val="lt1"/>
                </a:solidFill>
                <a:latin typeface="Century Gothic"/>
                <a:ea typeface="Century Gothic"/>
                <a:cs typeface="Century Gothic"/>
                <a:sym typeface="Century Gothic"/>
              </a:defRPr>
            </a:lvl2pPr>
            <a:lvl3pPr marL="1371600" marR="0" lvl="2" indent="-228600"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3pPr>
            <a:lvl4pPr marL="1828800" marR="0" lvl="3"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4pPr>
            <a:lvl5pPr marL="2286000" marR="0" lvl="4"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5pPr>
            <a:lvl6pPr marL="2743200" marR="0" lvl="5"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6pPr>
            <a:lvl7pPr marL="3200400" marR="0" lvl="6"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7pPr>
            <a:lvl8pPr marL="3657600" marR="0" lvl="7"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8pPr>
            <a:lvl9pPr marL="4114800" marR="0" lvl="8" indent="-228600" algn="l" rtl="0">
              <a:spcBef>
                <a:spcPts val="500"/>
              </a:spcBef>
              <a:spcAft>
                <a:spcPts val="50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9pPr>
          </a:lstStyle>
          <a:p>
            <a:endParaRPr/>
          </a:p>
        </p:txBody>
      </p:sp>
      <p:sp>
        <p:nvSpPr>
          <p:cNvPr id="82" name="Google Shape;82;p18"/>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83" name="Google Shape;83;p18"/>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84" name="Google Shape;84;p18"/>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856060" y="457200"/>
            <a:ext cx="7429500" cy="1428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87" name="Google Shape;87;p19"/>
          <p:cNvSpPr txBox="1">
            <a:spLocks noGrp="1"/>
          </p:cNvSpPr>
          <p:nvPr>
            <p:ph type="body" idx="1"/>
          </p:nvPr>
        </p:nvSpPr>
        <p:spPr>
          <a:xfrm>
            <a:off x="1071961" y="1993900"/>
            <a:ext cx="3441600" cy="432300"/>
          </a:xfrm>
          <a:prstGeom prst="rect">
            <a:avLst/>
          </a:prstGeom>
          <a:noFill/>
          <a:ln>
            <a:noFill/>
          </a:ln>
        </p:spPr>
        <p:txBody>
          <a:bodyPr spcFirstLastPara="1" wrap="square" lIns="68575" tIns="34275" rIns="68575" bIns="34275" anchor="b" anchorCtr="0">
            <a:noAutofit/>
          </a:bodyPr>
          <a:lstStyle>
            <a:lvl1pPr marL="457200" marR="0" lvl="0" indent="-228600" algn="l" rtl="0">
              <a:spcBef>
                <a:spcPts val="400"/>
              </a:spcBef>
              <a:spcAft>
                <a:spcPts val="0"/>
              </a:spcAft>
              <a:buClr>
                <a:schemeClr val="lt1"/>
              </a:buClr>
              <a:buSzPts val="2100"/>
              <a:buFont typeface="Arial"/>
              <a:buNone/>
              <a:defRPr sz="2100" b="0" i="0" u="none" strike="noStrike" cap="small">
                <a:solidFill>
                  <a:schemeClr val="lt1"/>
                </a:solidFill>
                <a:latin typeface="Century Gothic"/>
                <a:ea typeface="Century Gothic"/>
                <a:cs typeface="Century Gothic"/>
                <a:sym typeface="Century Gothic"/>
              </a:defRPr>
            </a:lvl1pPr>
            <a:lvl2pPr marL="914400" marR="0" lvl="1" indent="-228600" algn="l" rtl="0">
              <a:spcBef>
                <a:spcPts val="500"/>
              </a:spcBef>
              <a:spcAft>
                <a:spcPts val="0"/>
              </a:spcAft>
              <a:buClr>
                <a:schemeClr val="lt1"/>
              </a:buClr>
              <a:buSzPts val="1500"/>
              <a:buFont typeface="Arial"/>
              <a:buNone/>
              <a:defRPr sz="1500" b="1" i="0" u="none" strike="noStrike" cap="small">
                <a:solidFill>
                  <a:schemeClr val="lt1"/>
                </a:solidFill>
                <a:latin typeface="Century Gothic"/>
                <a:ea typeface="Century Gothic"/>
                <a:cs typeface="Century Gothic"/>
                <a:sym typeface="Century Gothic"/>
              </a:defRPr>
            </a:lvl2pPr>
            <a:lvl3pPr marL="1371600" marR="0" lvl="2" indent="-228600" algn="l" rtl="0">
              <a:spcBef>
                <a:spcPts val="500"/>
              </a:spcBef>
              <a:spcAft>
                <a:spcPts val="0"/>
              </a:spcAft>
              <a:buClr>
                <a:schemeClr val="lt1"/>
              </a:buClr>
              <a:buSzPts val="1400"/>
              <a:buFont typeface="Arial"/>
              <a:buNone/>
              <a:defRPr sz="1400" b="1" i="0" u="none" strike="noStrike" cap="small">
                <a:solidFill>
                  <a:schemeClr val="lt1"/>
                </a:solidFill>
                <a:latin typeface="Century Gothic"/>
                <a:ea typeface="Century Gothic"/>
                <a:cs typeface="Century Gothic"/>
                <a:sym typeface="Century Gothic"/>
              </a:defRPr>
            </a:lvl3pPr>
            <a:lvl4pPr marL="1828800" marR="0" lvl="3" indent="-228600" algn="l" rtl="0">
              <a:spcBef>
                <a:spcPts val="500"/>
              </a:spcBef>
              <a:spcAft>
                <a:spcPts val="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4pPr>
            <a:lvl5pPr marL="2286000" marR="0" lvl="4" indent="-228600" algn="l" rtl="0">
              <a:spcBef>
                <a:spcPts val="500"/>
              </a:spcBef>
              <a:spcAft>
                <a:spcPts val="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5pPr>
            <a:lvl6pPr marL="2743200" marR="0" lvl="5" indent="-228600" algn="l" rtl="0">
              <a:spcBef>
                <a:spcPts val="500"/>
              </a:spcBef>
              <a:spcAft>
                <a:spcPts val="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6pPr>
            <a:lvl7pPr marL="3200400" marR="0" lvl="6" indent="-228600" algn="l" rtl="0">
              <a:spcBef>
                <a:spcPts val="500"/>
              </a:spcBef>
              <a:spcAft>
                <a:spcPts val="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7pPr>
            <a:lvl8pPr marL="3657600" marR="0" lvl="7" indent="-228600" algn="l" rtl="0">
              <a:spcBef>
                <a:spcPts val="500"/>
              </a:spcBef>
              <a:spcAft>
                <a:spcPts val="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8pPr>
            <a:lvl9pPr marL="4114800" marR="0" lvl="8" indent="-228600" algn="l" rtl="0">
              <a:spcBef>
                <a:spcPts val="500"/>
              </a:spcBef>
              <a:spcAft>
                <a:spcPts val="50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9pPr>
          </a:lstStyle>
          <a:p>
            <a:endParaRPr/>
          </a:p>
        </p:txBody>
      </p:sp>
      <p:sp>
        <p:nvSpPr>
          <p:cNvPr id="88" name="Google Shape;88;p19"/>
          <p:cNvSpPr txBox="1">
            <a:spLocks noGrp="1"/>
          </p:cNvSpPr>
          <p:nvPr>
            <p:ph type="body" idx="2"/>
          </p:nvPr>
        </p:nvSpPr>
        <p:spPr>
          <a:xfrm>
            <a:off x="856059" y="2432448"/>
            <a:ext cx="3657600" cy="1911000"/>
          </a:xfrm>
          <a:prstGeom prst="rect">
            <a:avLst/>
          </a:prstGeom>
          <a:noFill/>
          <a:ln>
            <a:noFill/>
          </a:ln>
        </p:spPr>
        <p:txBody>
          <a:bodyPr spcFirstLastPara="1" wrap="square" lIns="68575" tIns="34275" rIns="68575" bIns="34275" anchor="t" anchorCtr="0">
            <a:noAutofit/>
          </a:bodyPr>
          <a:lstStyle>
            <a:lvl1pPr marL="457200" marR="0" lvl="0" indent="-317500" algn="l" rtl="0">
              <a:spcBef>
                <a:spcPts val="3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1pPr>
            <a:lvl2pPr marL="914400" marR="0" lvl="1"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2pPr>
            <a:lvl3pPr marL="1371600" marR="0" lvl="2"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3pPr>
            <a:lvl4pPr marL="1828800" marR="0" lvl="3"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4pPr>
            <a:lvl5pPr marL="2286000" marR="0" lvl="4"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89" name="Google Shape;89;p19"/>
          <p:cNvSpPr txBox="1">
            <a:spLocks noGrp="1"/>
          </p:cNvSpPr>
          <p:nvPr>
            <p:ph type="body" idx="3"/>
          </p:nvPr>
        </p:nvSpPr>
        <p:spPr>
          <a:xfrm>
            <a:off x="4832350" y="2000250"/>
            <a:ext cx="3453300" cy="432300"/>
          </a:xfrm>
          <a:prstGeom prst="rect">
            <a:avLst/>
          </a:prstGeom>
          <a:noFill/>
          <a:ln>
            <a:noFill/>
          </a:ln>
        </p:spPr>
        <p:txBody>
          <a:bodyPr spcFirstLastPara="1" wrap="square" lIns="68575" tIns="34275" rIns="68575" bIns="34275" anchor="b" anchorCtr="0">
            <a:noAutofit/>
          </a:bodyPr>
          <a:lstStyle>
            <a:lvl1pPr marL="457200" marR="0" lvl="0" indent="-228600" algn="l" rtl="0">
              <a:spcBef>
                <a:spcPts val="400"/>
              </a:spcBef>
              <a:spcAft>
                <a:spcPts val="0"/>
              </a:spcAft>
              <a:buClr>
                <a:schemeClr val="lt1"/>
              </a:buClr>
              <a:buSzPts val="2100"/>
              <a:buFont typeface="Arial"/>
              <a:buNone/>
              <a:defRPr sz="2100" b="0" i="0" u="none" strike="noStrike" cap="small">
                <a:solidFill>
                  <a:schemeClr val="lt1"/>
                </a:solidFill>
                <a:latin typeface="Century Gothic"/>
                <a:ea typeface="Century Gothic"/>
                <a:cs typeface="Century Gothic"/>
                <a:sym typeface="Century Gothic"/>
              </a:defRPr>
            </a:lvl1pPr>
            <a:lvl2pPr marL="914400" marR="0" lvl="1" indent="-228600" algn="l" rtl="0">
              <a:spcBef>
                <a:spcPts val="500"/>
              </a:spcBef>
              <a:spcAft>
                <a:spcPts val="0"/>
              </a:spcAft>
              <a:buClr>
                <a:schemeClr val="lt1"/>
              </a:buClr>
              <a:buSzPts val="1500"/>
              <a:buFont typeface="Arial"/>
              <a:buNone/>
              <a:defRPr sz="1500" b="1" i="0" u="none" strike="noStrike" cap="small">
                <a:solidFill>
                  <a:schemeClr val="lt1"/>
                </a:solidFill>
                <a:latin typeface="Century Gothic"/>
                <a:ea typeface="Century Gothic"/>
                <a:cs typeface="Century Gothic"/>
                <a:sym typeface="Century Gothic"/>
              </a:defRPr>
            </a:lvl2pPr>
            <a:lvl3pPr marL="1371600" marR="0" lvl="2" indent="-228600" algn="l" rtl="0">
              <a:spcBef>
                <a:spcPts val="500"/>
              </a:spcBef>
              <a:spcAft>
                <a:spcPts val="0"/>
              </a:spcAft>
              <a:buClr>
                <a:schemeClr val="lt1"/>
              </a:buClr>
              <a:buSzPts val="1400"/>
              <a:buFont typeface="Arial"/>
              <a:buNone/>
              <a:defRPr sz="1400" b="1" i="0" u="none" strike="noStrike" cap="small">
                <a:solidFill>
                  <a:schemeClr val="lt1"/>
                </a:solidFill>
                <a:latin typeface="Century Gothic"/>
                <a:ea typeface="Century Gothic"/>
                <a:cs typeface="Century Gothic"/>
                <a:sym typeface="Century Gothic"/>
              </a:defRPr>
            </a:lvl3pPr>
            <a:lvl4pPr marL="1828800" marR="0" lvl="3" indent="-228600" algn="l" rtl="0">
              <a:spcBef>
                <a:spcPts val="500"/>
              </a:spcBef>
              <a:spcAft>
                <a:spcPts val="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4pPr>
            <a:lvl5pPr marL="2286000" marR="0" lvl="4" indent="-228600" algn="l" rtl="0">
              <a:spcBef>
                <a:spcPts val="500"/>
              </a:spcBef>
              <a:spcAft>
                <a:spcPts val="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5pPr>
            <a:lvl6pPr marL="2743200" marR="0" lvl="5" indent="-228600" algn="l" rtl="0">
              <a:spcBef>
                <a:spcPts val="500"/>
              </a:spcBef>
              <a:spcAft>
                <a:spcPts val="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6pPr>
            <a:lvl7pPr marL="3200400" marR="0" lvl="6" indent="-228600" algn="l" rtl="0">
              <a:spcBef>
                <a:spcPts val="500"/>
              </a:spcBef>
              <a:spcAft>
                <a:spcPts val="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7pPr>
            <a:lvl8pPr marL="3657600" marR="0" lvl="7" indent="-228600" algn="l" rtl="0">
              <a:spcBef>
                <a:spcPts val="500"/>
              </a:spcBef>
              <a:spcAft>
                <a:spcPts val="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8pPr>
            <a:lvl9pPr marL="4114800" marR="0" lvl="8" indent="-228600" algn="l" rtl="0">
              <a:spcBef>
                <a:spcPts val="500"/>
              </a:spcBef>
              <a:spcAft>
                <a:spcPts val="50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9pPr>
          </a:lstStyle>
          <a:p>
            <a:endParaRPr/>
          </a:p>
        </p:txBody>
      </p:sp>
      <p:sp>
        <p:nvSpPr>
          <p:cNvPr id="90" name="Google Shape;90;p19"/>
          <p:cNvSpPr txBox="1">
            <a:spLocks noGrp="1"/>
          </p:cNvSpPr>
          <p:nvPr>
            <p:ph type="body" idx="4"/>
          </p:nvPr>
        </p:nvSpPr>
        <p:spPr>
          <a:xfrm>
            <a:off x="4627960" y="2432448"/>
            <a:ext cx="3657600" cy="1911000"/>
          </a:xfrm>
          <a:prstGeom prst="rect">
            <a:avLst/>
          </a:prstGeom>
          <a:noFill/>
          <a:ln>
            <a:noFill/>
          </a:ln>
        </p:spPr>
        <p:txBody>
          <a:bodyPr spcFirstLastPara="1" wrap="square" lIns="68575" tIns="34275" rIns="68575" bIns="34275" anchor="t" anchorCtr="0">
            <a:noAutofit/>
          </a:bodyPr>
          <a:lstStyle>
            <a:lvl1pPr marL="457200" marR="0" lvl="0" indent="-317500" algn="l" rtl="0">
              <a:spcBef>
                <a:spcPts val="3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1pPr>
            <a:lvl2pPr marL="914400" marR="0" lvl="1"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2pPr>
            <a:lvl3pPr marL="1371600" marR="0" lvl="2"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3pPr>
            <a:lvl4pPr marL="1828800" marR="0" lvl="3"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4pPr>
            <a:lvl5pPr marL="2286000" marR="0" lvl="4"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91" name="Google Shape;91;p19"/>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92" name="Google Shape;92;p19"/>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93" name="Google Shape;93;p19"/>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856060" y="457200"/>
            <a:ext cx="7429500" cy="1428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96" name="Google Shape;96;p20"/>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97" name="Google Shape;97;p20"/>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98" name="Google Shape;98;p20"/>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856060" y="1200150"/>
            <a:ext cx="2661900" cy="1028700"/>
          </a:xfrm>
          <a:prstGeom prst="rect">
            <a:avLst/>
          </a:prstGeom>
          <a:noFill/>
          <a:ln>
            <a:noFill/>
          </a:ln>
        </p:spPr>
        <p:txBody>
          <a:bodyPr spcFirstLastPara="1" wrap="square" lIns="68575" tIns="34275" rIns="68575" bIns="34275" anchor="b" anchorCtr="0">
            <a:noAutofit/>
          </a:bodyPr>
          <a:lstStyle>
            <a:lvl1pPr marR="0" lvl="0" algn="l" rtl="0">
              <a:spcBef>
                <a:spcPts val="0"/>
              </a:spcBef>
              <a:spcAft>
                <a:spcPts val="0"/>
              </a:spcAft>
              <a:buClr>
                <a:schemeClr val="lt1"/>
              </a:buClr>
              <a:buSzPts val="1800"/>
              <a:buFont typeface="Century Gothic"/>
              <a:buNone/>
              <a:defRPr sz="1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01" name="Google Shape;101;p21"/>
          <p:cNvSpPr txBox="1">
            <a:spLocks noGrp="1"/>
          </p:cNvSpPr>
          <p:nvPr>
            <p:ph type="body" idx="1"/>
          </p:nvPr>
        </p:nvSpPr>
        <p:spPr>
          <a:xfrm>
            <a:off x="3827860" y="457201"/>
            <a:ext cx="4457700" cy="3886200"/>
          </a:xfrm>
          <a:prstGeom prst="rect">
            <a:avLst/>
          </a:prstGeom>
          <a:noFill/>
          <a:ln>
            <a:noFill/>
          </a:ln>
        </p:spPr>
        <p:txBody>
          <a:bodyPr spcFirstLastPara="1" wrap="square" lIns="68575" tIns="34275" rIns="68575" bIns="34275" anchor="ctr" anchorCtr="0">
            <a:noAutofit/>
          </a:bodyPr>
          <a:lstStyle>
            <a:lvl1pPr marL="457200" marR="0" lvl="0" indent="-323850" algn="l" rtl="0">
              <a:spcBef>
                <a:spcPts val="300"/>
              </a:spcBef>
              <a:spcAft>
                <a:spcPts val="0"/>
              </a:spcAft>
              <a:buClr>
                <a:schemeClr val="lt1"/>
              </a:buClr>
              <a:buSzPts val="1500"/>
              <a:buFont typeface="Arial"/>
              <a:buChar char="•"/>
              <a:defRPr sz="1500" b="0" i="0" u="none" strike="noStrike" cap="small">
                <a:solidFill>
                  <a:schemeClr val="lt1"/>
                </a:solidFill>
                <a:latin typeface="Century Gothic"/>
                <a:ea typeface="Century Gothic"/>
                <a:cs typeface="Century Gothic"/>
                <a:sym typeface="Century Gothic"/>
              </a:defRPr>
            </a:lvl1pPr>
            <a:lvl2pPr marL="914400" marR="0" lvl="1" indent="-317500" algn="l" rtl="0">
              <a:spcBef>
                <a:spcPts val="5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2pPr>
            <a:lvl3pPr marL="1371600" marR="0" lvl="2"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3pPr>
            <a:lvl4pPr marL="1828800" marR="0" lvl="3"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4pPr>
            <a:lvl5pPr marL="2286000" marR="0" lvl="4"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5pPr>
            <a:lvl6pPr marL="2743200" marR="0" lvl="5"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6pPr>
            <a:lvl7pPr marL="3200400" marR="0" lvl="6"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7pPr>
            <a:lvl8pPr marL="3657600" marR="0" lvl="7"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8pPr>
            <a:lvl9pPr marL="4114800" marR="0" lvl="8" indent="-298450" algn="l" rtl="0">
              <a:spcBef>
                <a:spcPts val="500"/>
              </a:spcBef>
              <a:spcAft>
                <a:spcPts val="50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9pPr>
          </a:lstStyle>
          <a:p>
            <a:endParaRPr/>
          </a:p>
        </p:txBody>
      </p:sp>
      <p:sp>
        <p:nvSpPr>
          <p:cNvPr id="102" name="Google Shape;102;p21"/>
          <p:cNvSpPr txBox="1">
            <a:spLocks noGrp="1"/>
          </p:cNvSpPr>
          <p:nvPr>
            <p:ph type="body" idx="2"/>
          </p:nvPr>
        </p:nvSpPr>
        <p:spPr>
          <a:xfrm>
            <a:off x="856060" y="2228850"/>
            <a:ext cx="2661900" cy="1371600"/>
          </a:xfrm>
          <a:prstGeom prst="rect">
            <a:avLst/>
          </a:prstGeom>
          <a:noFill/>
          <a:ln>
            <a:noFill/>
          </a:ln>
        </p:spPr>
        <p:txBody>
          <a:bodyPr spcFirstLastPara="1" wrap="square" lIns="68575" tIns="34275" rIns="68575" bIns="34275" anchor="ctr" anchorCtr="0">
            <a:noAutofit/>
          </a:bodyPr>
          <a:lstStyle>
            <a:lvl1pPr marL="457200" marR="0" lvl="0" indent="-228600" algn="l" rtl="0">
              <a:spcBef>
                <a:spcPts val="2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1pPr>
            <a:lvl2pPr marL="914400" marR="0" lvl="1" indent="-228600" algn="l" rtl="0">
              <a:spcBef>
                <a:spcPts val="500"/>
              </a:spcBef>
              <a:spcAft>
                <a:spcPts val="0"/>
              </a:spcAft>
              <a:buClr>
                <a:schemeClr val="lt1"/>
              </a:buClr>
              <a:buSzPts val="900"/>
              <a:buFont typeface="Arial"/>
              <a:buNone/>
              <a:defRPr sz="900" b="0" i="0" u="none" strike="noStrike" cap="small">
                <a:solidFill>
                  <a:schemeClr val="lt1"/>
                </a:solidFill>
                <a:latin typeface="Century Gothic"/>
                <a:ea typeface="Century Gothic"/>
                <a:cs typeface="Century Gothic"/>
                <a:sym typeface="Century Gothic"/>
              </a:defRPr>
            </a:lvl2pPr>
            <a:lvl3pPr marL="1371600" marR="0" lvl="2" indent="-228600" algn="l" rtl="0">
              <a:spcBef>
                <a:spcPts val="500"/>
              </a:spcBef>
              <a:spcAft>
                <a:spcPts val="0"/>
              </a:spcAft>
              <a:buClr>
                <a:schemeClr val="lt1"/>
              </a:buClr>
              <a:buSzPts val="800"/>
              <a:buFont typeface="Arial"/>
              <a:buNone/>
              <a:defRPr sz="800" b="0" i="0" u="none" strike="noStrike" cap="small">
                <a:solidFill>
                  <a:schemeClr val="lt1"/>
                </a:solidFill>
                <a:latin typeface="Century Gothic"/>
                <a:ea typeface="Century Gothic"/>
                <a:cs typeface="Century Gothic"/>
                <a:sym typeface="Century Gothic"/>
              </a:defRPr>
            </a:lvl3pPr>
            <a:lvl4pPr marL="1828800" marR="0" lvl="3"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4pPr>
            <a:lvl5pPr marL="2286000" marR="0" lvl="4"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5pPr>
            <a:lvl6pPr marL="2743200" marR="0" lvl="5"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6pPr>
            <a:lvl7pPr marL="3200400" marR="0" lvl="6"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7pPr>
            <a:lvl8pPr marL="3657600" marR="0" lvl="7"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8pPr>
            <a:lvl9pPr marL="4114800" marR="0" lvl="8" indent="-228600" algn="l" rtl="0">
              <a:spcBef>
                <a:spcPts val="500"/>
              </a:spcBef>
              <a:spcAft>
                <a:spcPts val="50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9pPr>
          </a:lstStyle>
          <a:p>
            <a:endParaRPr/>
          </a:p>
        </p:txBody>
      </p:sp>
      <p:sp>
        <p:nvSpPr>
          <p:cNvPr id="103" name="Google Shape;103;p21"/>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04" name="Google Shape;104;p21"/>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05" name="Google Shape;105;p21"/>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856060" y="1200150"/>
            <a:ext cx="4000500" cy="1028700"/>
          </a:xfrm>
          <a:prstGeom prst="rect">
            <a:avLst/>
          </a:prstGeom>
          <a:noFill/>
          <a:ln>
            <a:noFill/>
          </a:ln>
        </p:spPr>
        <p:txBody>
          <a:bodyPr spcFirstLastPara="1" wrap="square" lIns="68575" tIns="34275" rIns="68575" bIns="34275" anchor="b" anchorCtr="0">
            <a:noAutofit/>
          </a:bodyPr>
          <a:lstStyle>
            <a:lvl1pPr marR="0" lvl="0" algn="l" rtl="0">
              <a:spcBef>
                <a:spcPts val="0"/>
              </a:spcBef>
              <a:spcAft>
                <a:spcPts val="0"/>
              </a:spcAft>
              <a:buClr>
                <a:schemeClr val="lt1"/>
              </a:buClr>
              <a:buSzPts val="2100"/>
              <a:buFont typeface="Century Gothic"/>
              <a:buNone/>
              <a:defRPr sz="2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08" name="Google Shape;108;p22"/>
          <p:cNvSpPr>
            <a:spLocks noGrp="1"/>
          </p:cNvSpPr>
          <p:nvPr>
            <p:ph type="pic" idx="2"/>
          </p:nvPr>
        </p:nvSpPr>
        <p:spPr>
          <a:xfrm>
            <a:off x="5575301" y="-13716"/>
            <a:ext cx="2457600" cy="5177700"/>
          </a:xfrm>
          <a:prstGeom prst="rect">
            <a:avLst/>
          </a:prstGeom>
          <a:noFill/>
          <a:ln w="38100" cap="flat" cmpd="sng">
            <a:solidFill>
              <a:schemeClr val="dk2"/>
            </a:solidFill>
            <a:prstDash val="solid"/>
            <a:round/>
            <a:headEnd type="none" w="sm" len="sm"/>
            <a:tailEnd type="none" w="sm" len="sm"/>
          </a:ln>
        </p:spPr>
        <p:txBody>
          <a:bodyPr spcFirstLastPara="1" wrap="square" lIns="68575" tIns="34275" rIns="68575" bIns="34275" anchor="t" anchorCtr="0">
            <a:noAutofit/>
          </a:bodyPr>
          <a:lstStyle>
            <a:lvl1pPr marR="0" lvl="0" algn="ctr" rtl="0">
              <a:spcBef>
                <a:spcPts val="2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1pPr>
            <a:lvl2pPr marR="0" lvl="1"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2pPr>
            <a:lvl3pPr marR="0" lvl="2"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3pPr>
            <a:lvl4pPr marR="0" lvl="3"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4pPr>
            <a:lvl5pPr marR="0" lvl="4"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5pPr>
            <a:lvl6pPr marR="0" lvl="5"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6pPr>
            <a:lvl7pPr marR="0" lvl="6"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7pPr>
            <a:lvl8pPr marR="0" lvl="7"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8pPr>
            <a:lvl9pPr marR="0" lvl="8" algn="l" rtl="0">
              <a:spcBef>
                <a:spcPts val="500"/>
              </a:spcBef>
              <a:spcAft>
                <a:spcPts val="50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9pPr>
          </a:lstStyle>
          <a:p>
            <a:endParaRPr/>
          </a:p>
        </p:txBody>
      </p:sp>
      <p:sp>
        <p:nvSpPr>
          <p:cNvPr id="109" name="Google Shape;109;p22"/>
          <p:cNvSpPr txBox="1">
            <a:spLocks noGrp="1"/>
          </p:cNvSpPr>
          <p:nvPr>
            <p:ph type="body" idx="1"/>
          </p:nvPr>
        </p:nvSpPr>
        <p:spPr>
          <a:xfrm>
            <a:off x="856060" y="2228850"/>
            <a:ext cx="4000500" cy="1371600"/>
          </a:xfrm>
          <a:prstGeom prst="rect">
            <a:avLst/>
          </a:prstGeom>
          <a:noFill/>
          <a:ln>
            <a:noFill/>
          </a:ln>
        </p:spPr>
        <p:txBody>
          <a:bodyPr spcFirstLastPara="1" wrap="square" lIns="68575" tIns="34275" rIns="68575" bIns="34275" anchor="ctr" anchorCtr="0">
            <a:noAutofit/>
          </a:bodyPr>
          <a:lstStyle>
            <a:lvl1pPr marL="457200" marR="0" lvl="0" indent="-228600" algn="l" rtl="0">
              <a:spcBef>
                <a:spcPts val="300"/>
              </a:spcBef>
              <a:spcAft>
                <a:spcPts val="0"/>
              </a:spcAft>
              <a:buClr>
                <a:schemeClr val="lt1"/>
              </a:buClr>
              <a:buSzPts val="1400"/>
              <a:buFont typeface="Arial"/>
              <a:buNone/>
              <a:defRPr sz="1400" b="0" i="0" u="none" strike="noStrike" cap="small">
                <a:solidFill>
                  <a:schemeClr val="lt1"/>
                </a:solidFill>
                <a:latin typeface="Century Gothic"/>
                <a:ea typeface="Century Gothic"/>
                <a:cs typeface="Century Gothic"/>
                <a:sym typeface="Century Gothic"/>
              </a:defRPr>
            </a:lvl1pPr>
            <a:lvl2pPr marL="914400" marR="0" lvl="1" indent="-228600" algn="l" rtl="0">
              <a:spcBef>
                <a:spcPts val="500"/>
              </a:spcBef>
              <a:spcAft>
                <a:spcPts val="0"/>
              </a:spcAft>
              <a:buClr>
                <a:schemeClr val="lt1"/>
              </a:buClr>
              <a:buSzPts val="900"/>
              <a:buFont typeface="Arial"/>
              <a:buNone/>
              <a:defRPr sz="900" b="0" i="0" u="none" strike="noStrike" cap="small">
                <a:solidFill>
                  <a:schemeClr val="lt1"/>
                </a:solidFill>
                <a:latin typeface="Century Gothic"/>
                <a:ea typeface="Century Gothic"/>
                <a:cs typeface="Century Gothic"/>
                <a:sym typeface="Century Gothic"/>
              </a:defRPr>
            </a:lvl2pPr>
            <a:lvl3pPr marL="1371600" marR="0" lvl="2" indent="-228600" algn="l" rtl="0">
              <a:spcBef>
                <a:spcPts val="500"/>
              </a:spcBef>
              <a:spcAft>
                <a:spcPts val="0"/>
              </a:spcAft>
              <a:buClr>
                <a:schemeClr val="lt1"/>
              </a:buClr>
              <a:buSzPts val="800"/>
              <a:buFont typeface="Arial"/>
              <a:buNone/>
              <a:defRPr sz="800" b="0" i="0" u="none" strike="noStrike" cap="small">
                <a:solidFill>
                  <a:schemeClr val="lt1"/>
                </a:solidFill>
                <a:latin typeface="Century Gothic"/>
                <a:ea typeface="Century Gothic"/>
                <a:cs typeface="Century Gothic"/>
                <a:sym typeface="Century Gothic"/>
              </a:defRPr>
            </a:lvl3pPr>
            <a:lvl4pPr marL="1828800" marR="0" lvl="3"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4pPr>
            <a:lvl5pPr marL="2286000" marR="0" lvl="4"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5pPr>
            <a:lvl6pPr marL="2743200" marR="0" lvl="5"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6pPr>
            <a:lvl7pPr marL="3200400" marR="0" lvl="6"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7pPr>
            <a:lvl8pPr marL="3657600" marR="0" lvl="7"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8pPr>
            <a:lvl9pPr marL="4114800" marR="0" lvl="8" indent="-228600" algn="l" rtl="0">
              <a:spcBef>
                <a:spcPts val="500"/>
              </a:spcBef>
              <a:spcAft>
                <a:spcPts val="50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9pPr>
          </a:lstStyle>
          <a:p>
            <a:endParaRPr/>
          </a:p>
        </p:txBody>
      </p:sp>
      <p:sp>
        <p:nvSpPr>
          <p:cNvPr id="110" name="Google Shape;110;p22"/>
          <p:cNvSpPr txBox="1">
            <a:spLocks noGrp="1"/>
          </p:cNvSpPr>
          <p:nvPr>
            <p:ph type="dt" idx="10"/>
          </p:nvPr>
        </p:nvSpPr>
        <p:spPr>
          <a:xfrm>
            <a:off x="4799409" y="4412458"/>
            <a:ext cx="6858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11" name="Google Shape;111;p22"/>
          <p:cNvSpPr txBox="1">
            <a:spLocks noGrp="1"/>
          </p:cNvSpPr>
          <p:nvPr>
            <p:ph type="ftr" idx="11"/>
          </p:nvPr>
        </p:nvSpPr>
        <p:spPr>
          <a:xfrm>
            <a:off x="856059" y="4412458"/>
            <a:ext cx="38289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12" name="Google Shape;112;p22"/>
          <p:cNvSpPr txBox="1">
            <a:spLocks noGrp="1"/>
          </p:cNvSpPr>
          <p:nvPr>
            <p:ph type="sldNum" idx="12"/>
          </p:nvPr>
        </p:nvSpPr>
        <p:spPr>
          <a:xfrm>
            <a:off x="8056961" y="4412458"/>
            <a:ext cx="2418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856060" y="3549649"/>
            <a:ext cx="7429500" cy="425100"/>
          </a:xfrm>
          <a:prstGeom prst="rect">
            <a:avLst/>
          </a:prstGeom>
          <a:noFill/>
          <a:ln>
            <a:noFill/>
          </a:ln>
        </p:spPr>
        <p:txBody>
          <a:bodyPr spcFirstLastPara="1" wrap="square" lIns="68575" tIns="34275" rIns="68575" bIns="34275" anchor="b" anchorCtr="0">
            <a:noAutofit/>
          </a:bodyPr>
          <a:lstStyle>
            <a:lvl1pPr marR="0" lvl="0" algn="l" rtl="0">
              <a:spcBef>
                <a:spcPts val="0"/>
              </a:spcBef>
              <a:spcAft>
                <a:spcPts val="0"/>
              </a:spcAft>
              <a:buClr>
                <a:schemeClr val="lt1"/>
              </a:buClr>
              <a:buSzPts val="1800"/>
              <a:buFont typeface="Century Gothic"/>
              <a:buNone/>
              <a:defRPr sz="1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15" name="Google Shape;115;p23"/>
          <p:cNvSpPr>
            <a:spLocks noGrp="1"/>
          </p:cNvSpPr>
          <p:nvPr>
            <p:ph type="pic" idx="2"/>
          </p:nvPr>
        </p:nvSpPr>
        <p:spPr>
          <a:xfrm>
            <a:off x="1484709" y="699084"/>
            <a:ext cx="6169500" cy="2373900"/>
          </a:xfrm>
          <a:prstGeom prst="roundRect">
            <a:avLst>
              <a:gd name="adj" fmla="val 4380"/>
            </a:avLst>
          </a:prstGeom>
          <a:noFill/>
          <a:ln w="38100" cap="flat" cmpd="sng">
            <a:solidFill>
              <a:schemeClr val="dk2"/>
            </a:solidFill>
            <a:prstDash val="solid"/>
            <a:round/>
            <a:headEnd type="none" w="sm" len="sm"/>
            <a:tailEnd type="none" w="sm" len="sm"/>
          </a:ln>
        </p:spPr>
        <p:txBody>
          <a:bodyPr spcFirstLastPara="1" wrap="square" lIns="68575" tIns="34275" rIns="68575" bIns="34275" anchor="t" anchorCtr="0">
            <a:noAutofit/>
          </a:bodyPr>
          <a:lstStyle>
            <a:lvl1pPr marR="0" lvl="0" algn="ctr" rtl="0">
              <a:spcBef>
                <a:spcPts val="2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1pPr>
            <a:lvl2pPr marR="0" lvl="1"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2pPr>
            <a:lvl3pPr marR="0" lvl="2"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3pPr>
            <a:lvl4pPr marR="0" lvl="3"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4pPr>
            <a:lvl5pPr marR="0" lvl="4"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5pPr>
            <a:lvl6pPr marR="0" lvl="5"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6pPr>
            <a:lvl7pPr marR="0" lvl="6"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7pPr>
            <a:lvl8pPr marR="0" lvl="7"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8pPr>
            <a:lvl9pPr marR="0" lvl="8" algn="l" rtl="0">
              <a:spcBef>
                <a:spcPts val="500"/>
              </a:spcBef>
              <a:spcAft>
                <a:spcPts val="50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9pPr>
          </a:lstStyle>
          <a:p>
            <a:endParaRPr/>
          </a:p>
        </p:txBody>
      </p:sp>
      <p:sp>
        <p:nvSpPr>
          <p:cNvPr id="116" name="Google Shape;116;p23"/>
          <p:cNvSpPr txBox="1">
            <a:spLocks noGrp="1"/>
          </p:cNvSpPr>
          <p:nvPr>
            <p:ph type="body" idx="1"/>
          </p:nvPr>
        </p:nvSpPr>
        <p:spPr>
          <a:xfrm>
            <a:off x="856060" y="3974702"/>
            <a:ext cx="7429500" cy="370500"/>
          </a:xfrm>
          <a:prstGeom prst="rect">
            <a:avLst/>
          </a:prstGeom>
          <a:noFill/>
          <a:ln>
            <a:noFill/>
          </a:ln>
        </p:spPr>
        <p:txBody>
          <a:bodyPr spcFirstLastPara="1" wrap="square" lIns="68575" tIns="34275" rIns="68575" bIns="34275" anchor="ctr" anchorCtr="0">
            <a:noAutofit/>
          </a:bodyPr>
          <a:lstStyle>
            <a:lvl1pPr marL="457200" marR="0" lvl="0" indent="-228600" algn="l" rtl="0">
              <a:spcBef>
                <a:spcPts val="2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1pPr>
            <a:lvl2pPr marL="914400" marR="0" lvl="1" indent="-228600" algn="l" rtl="0">
              <a:spcBef>
                <a:spcPts val="500"/>
              </a:spcBef>
              <a:spcAft>
                <a:spcPts val="0"/>
              </a:spcAft>
              <a:buClr>
                <a:schemeClr val="lt1"/>
              </a:buClr>
              <a:buSzPts val="900"/>
              <a:buFont typeface="Arial"/>
              <a:buNone/>
              <a:defRPr sz="900" b="0" i="0" u="none" strike="noStrike" cap="small">
                <a:solidFill>
                  <a:schemeClr val="lt1"/>
                </a:solidFill>
                <a:latin typeface="Century Gothic"/>
                <a:ea typeface="Century Gothic"/>
                <a:cs typeface="Century Gothic"/>
                <a:sym typeface="Century Gothic"/>
              </a:defRPr>
            </a:lvl2pPr>
            <a:lvl3pPr marL="1371600" marR="0" lvl="2" indent="-228600" algn="l" rtl="0">
              <a:spcBef>
                <a:spcPts val="500"/>
              </a:spcBef>
              <a:spcAft>
                <a:spcPts val="0"/>
              </a:spcAft>
              <a:buClr>
                <a:schemeClr val="lt1"/>
              </a:buClr>
              <a:buSzPts val="800"/>
              <a:buFont typeface="Arial"/>
              <a:buNone/>
              <a:defRPr sz="800" b="0" i="0" u="none" strike="noStrike" cap="small">
                <a:solidFill>
                  <a:schemeClr val="lt1"/>
                </a:solidFill>
                <a:latin typeface="Century Gothic"/>
                <a:ea typeface="Century Gothic"/>
                <a:cs typeface="Century Gothic"/>
                <a:sym typeface="Century Gothic"/>
              </a:defRPr>
            </a:lvl3pPr>
            <a:lvl4pPr marL="1828800" marR="0" lvl="3"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4pPr>
            <a:lvl5pPr marL="2286000" marR="0" lvl="4"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5pPr>
            <a:lvl6pPr marL="2743200" marR="0" lvl="5"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6pPr>
            <a:lvl7pPr marL="3200400" marR="0" lvl="6"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7pPr>
            <a:lvl8pPr marL="3657600" marR="0" lvl="7"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8pPr>
            <a:lvl9pPr marL="4114800" marR="0" lvl="8" indent="-228600" algn="l" rtl="0">
              <a:spcBef>
                <a:spcPts val="500"/>
              </a:spcBef>
              <a:spcAft>
                <a:spcPts val="50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9pPr>
          </a:lstStyle>
          <a:p>
            <a:endParaRPr/>
          </a:p>
        </p:txBody>
      </p:sp>
      <p:sp>
        <p:nvSpPr>
          <p:cNvPr id="117" name="Google Shape;117;p23"/>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18" name="Google Shape;118;p23"/>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19" name="Google Shape;119;p23"/>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856060" y="457202"/>
            <a:ext cx="7429500" cy="23433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22" name="Google Shape;122;p24"/>
          <p:cNvSpPr txBox="1">
            <a:spLocks noGrp="1"/>
          </p:cNvSpPr>
          <p:nvPr>
            <p:ph type="body" idx="1"/>
          </p:nvPr>
        </p:nvSpPr>
        <p:spPr>
          <a:xfrm>
            <a:off x="856058" y="3257550"/>
            <a:ext cx="7429500" cy="1085700"/>
          </a:xfrm>
          <a:prstGeom prst="rect">
            <a:avLst/>
          </a:prstGeom>
          <a:noFill/>
          <a:ln>
            <a:noFill/>
          </a:ln>
        </p:spPr>
        <p:txBody>
          <a:bodyPr spcFirstLastPara="1" wrap="square" lIns="68575" tIns="34275" rIns="68575" bIns="34275" anchor="ctr" anchorCtr="0">
            <a:noAutofit/>
          </a:bodyPr>
          <a:lstStyle>
            <a:lvl1pPr marL="457200" marR="0" lvl="0" indent="-228600" algn="l" rtl="0">
              <a:spcBef>
                <a:spcPts val="300"/>
              </a:spcBef>
              <a:spcAft>
                <a:spcPts val="0"/>
              </a:spcAft>
              <a:buClr>
                <a:schemeClr val="lt1"/>
              </a:buClr>
              <a:buSzPts val="1500"/>
              <a:buFont typeface="Arial"/>
              <a:buNone/>
              <a:defRPr sz="1500" b="0" i="0" u="none" strike="noStrike" cap="small">
                <a:solidFill>
                  <a:schemeClr val="lt1"/>
                </a:solidFill>
                <a:latin typeface="Century Gothic"/>
                <a:ea typeface="Century Gothic"/>
                <a:cs typeface="Century Gothic"/>
                <a:sym typeface="Century Gothic"/>
              </a:defRPr>
            </a:lvl1pPr>
            <a:lvl2pPr marL="914400" marR="0" lvl="1" indent="-228600" algn="l" rtl="0">
              <a:spcBef>
                <a:spcPts val="500"/>
              </a:spcBef>
              <a:spcAft>
                <a:spcPts val="0"/>
              </a:spcAft>
              <a:buClr>
                <a:schemeClr val="lt1"/>
              </a:buClr>
              <a:buSzPts val="1400"/>
              <a:buFont typeface="Arial"/>
              <a:buNone/>
              <a:defRPr sz="1400" b="0" i="0" u="none" strike="noStrike" cap="small">
                <a:solidFill>
                  <a:schemeClr val="lt1"/>
                </a:solidFill>
                <a:latin typeface="Century Gothic"/>
                <a:ea typeface="Century Gothic"/>
                <a:cs typeface="Century Gothic"/>
                <a:sym typeface="Century Gothic"/>
              </a:defRPr>
            </a:lvl2pPr>
            <a:lvl3pPr marL="1371600" marR="0" lvl="2" indent="-228600"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3pPr>
            <a:lvl4pPr marL="1828800" marR="0" lvl="3"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4pPr>
            <a:lvl5pPr marL="2286000" marR="0" lvl="4"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5pPr>
            <a:lvl6pPr marL="2743200" marR="0" lvl="5"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6pPr>
            <a:lvl7pPr marL="3200400" marR="0" lvl="6"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7pPr>
            <a:lvl8pPr marL="3657600" marR="0" lvl="7"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8pPr>
            <a:lvl9pPr marL="4114800" marR="0" lvl="8" indent="-228600" algn="l" rtl="0">
              <a:spcBef>
                <a:spcPts val="500"/>
              </a:spcBef>
              <a:spcAft>
                <a:spcPts val="50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9pPr>
          </a:lstStyle>
          <a:p>
            <a:endParaRPr/>
          </a:p>
        </p:txBody>
      </p:sp>
      <p:sp>
        <p:nvSpPr>
          <p:cNvPr id="123" name="Google Shape;123;p24"/>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24" name="Google Shape;124;p24"/>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25" name="Google Shape;125;p24"/>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26"/>
        <p:cNvGrpSpPr/>
        <p:nvPr/>
      </p:nvGrpSpPr>
      <p:grpSpPr>
        <a:xfrm>
          <a:off x="0" y="0"/>
          <a:ext cx="0" cy="0"/>
          <a:chOff x="0" y="0"/>
          <a:chExt cx="0" cy="0"/>
        </a:xfrm>
      </p:grpSpPr>
      <p:sp>
        <p:nvSpPr>
          <p:cNvPr id="127" name="Google Shape;127;p25"/>
          <p:cNvSpPr txBox="1"/>
          <p:nvPr/>
        </p:nvSpPr>
        <p:spPr>
          <a:xfrm>
            <a:off x="627459" y="590118"/>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accent1"/>
              </a:buClr>
              <a:buSzPts val="6000"/>
              <a:buFont typeface="Century Gothic"/>
              <a:buNone/>
            </a:pPr>
            <a:r>
              <a:rPr lang="en" sz="6000" b="0" cap="none">
                <a:solidFill>
                  <a:schemeClr val="accent1"/>
                </a:solidFill>
                <a:latin typeface="Century Gothic"/>
                <a:ea typeface="Century Gothic"/>
                <a:cs typeface="Century Gothic"/>
                <a:sym typeface="Century Gothic"/>
              </a:rPr>
              <a:t>“</a:t>
            </a:r>
            <a:endParaRPr sz="1100"/>
          </a:p>
        </p:txBody>
      </p:sp>
      <p:sp>
        <p:nvSpPr>
          <p:cNvPr id="128" name="Google Shape;128;p25"/>
          <p:cNvSpPr txBox="1"/>
          <p:nvPr/>
        </p:nvSpPr>
        <p:spPr>
          <a:xfrm>
            <a:off x="7828359" y="2057400"/>
            <a:ext cx="457200" cy="4386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Clr>
                <a:schemeClr val="accent1"/>
              </a:buClr>
              <a:buSzPts val="6000"/>
              <a:buFont typeface="Century Gothic"/>
              <a:buNone/>
            </a:pPr>
            <a:r>
              <a:rPr lang="en" sz="6000" b="0" cap="none">
                <a:solidFill>
                  <a:schemeClr val="accent1"/>
                </a:solidFill>
                <a:latin typeface="Century Gothic"/>
                <a:ea typeface="Century Gothic"/>
                <a:cs typeface="Century Gothic"/>
                <a:sym typeface="Century Gothic"/>
              </a:rPr>
              <a:t>”</a:t>
            </a:r>
            <a:endParaRPr sz="1100"/>
          </a:p>
        </p:txBody>
      </p:sp>
      <p:sp>
        <p:nvSpPr>
          <p:cNvPr id="129" name="Google Shape;129;p25"/>
          <p:cNvSpPr txBox="1">
            <a:spLocks noGrp="1"/>
          </p:cNvSpPr>
          <p:nvPr>
            <p:ph type="title"/>
          </p:nvPr>
        </p:nvSpPr>
        <p:spPr>
          <a:xfrm>
            <a:off x="1084660" y="457202"/>
            <a:ext cx="6972300" cy="20574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30" name="Google Shape;130;p25"/>
          <p:cNvSpPr txBox="1">
            <a:spLocks noGrp="1"/>
          </p:cNvSpPr>
          <p:nvPr>
            <p:ph type="body" idx="1"/>
          </p:nvPr>
        </p:nvSpPr>
        <p:spPr>
          <a:xfrm>
            <a:off x="1256109" y="2514600"/>
            <a:ext cx="6629400" cy="285900"/>
          </a:xfrm>
          <a:prstGeom prst="rect">
            <a:avLst/>
          </a:prstGeom>
          <a:noFill/>
          <a:ln>
            <a:noFill/>
          </a:ln>
        </p:spPr>
        <p:txBody>
          <a:bodyPr spcFirstLastPara="1" wrap="square" lIns="68575" tIns="34275" rIns="68575" bIns="34275" anchor="ctr" anchorCtr="0">
            <a:noAutofit/>
          </a:bodyPr>
          <a:lstStyle>
            <a:lvl1pPr marL="457200" marR="0" lvl="0" indent="-228600" algn="l" rtl="0">
              <a:spcBef>
                <a:spcPts val="300"/>
              </a:spcBef>
              <a:spcAft>
                <a:spcPts val="0"/>
              </a:spcAft>
              <a:buClr>
                <a:schemeClr val="lt1"/>
              </a:buClr>
              <a:buSzPts val="1500"/>
              <a:buFont typeface="Arial"/>
              <a:buNone/>
              <a:defRPr sz="1500" b="0" i="0" u="none" strike="noStrike" cap="small">
                <a:solidFill>
                  <a:schemeClr val="lt1"/>
                </a:solidFill>
                <a:latin typeface="Century Gothic"/>
                <a:ea typeface="Century Gothic"/>
                <a:cs typeface="Century Gothic"/>
                <a:sym typeface="Century Gothic"/>
              </a:defRPr>
            </a:lvl1pPr>
            <a:lvl2pPr marL="914400" marR="0" lvl="1" indent="-228600" algn="l" rtl="0">
              <a:spcBef>
                <a:spcPts val="500"/>
              </a:spcBef>
              <a:spcAft>
                <a:spcPts val="0"/>
              </a:spcAft>
              <a:buClr>
                <a:schemeClr val="lt1"/>
              </a:buClr>
              <a:buSzPts val="1400"/>
              <a:buFont typeface="Arial"/>
              <a:buNone/>
              <a:defRPr sz="1400" b="0" i="0" u="none" strike="noStrike" cap="small">
                <a:solidFill>
                  <a:schemeClr val="lt1"/>
                </a:solidFill>
                <a:latin typeface="Century Gothic"/>
                <a:ea typeface="Century Gothic"/>
                <a:cs typeface="Century Gothic"/>
                <a:sym typeface="Century Gothic"/>
              </a:defRPr>
            </a:lvl2pPr>
            <a:lvl3pPr marL="1371600" marR="0" lvl="2" indent="-228600"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3pPr>
            <a:lvl4pPr marL="1828800" marR="0" lvl="3"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4pPr>
            <a:lvl5pPr marL="2286000" marR="0" lvl="4"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131" name="Google Shape;131;p25"/>
          <p:cNvSpPr txBox="1">
            <a:spLocks noGrp="1"/>
          </p:cNvSpPr>
          <p:nvPr>
            <p:ph type="body" idx="2"/>
          </p:nvPr>
        </p:nvSpPr>
        <p:spPr>
          <a:xfrm>
            <a:off x="856058" y="3257550"/>
            <a:ext cx="7429500" cy="1085700"/>
          </a:xfrm>
          <a:prstGeom prst="rect">
            <a:avLst/>
          </a:prstGeom>
          <a:noFill/>
          <a:ln>
            <a:noFill/>
          </a:ln>
        </p:spPr>
        <p:txBody>
          <a:bodyPr spcFirstLastPara="1" wrap="square" lIns="68575" tIns="34275" rIns="68575" bIns="34275" anchor="ctr" anchorCtr="0">
            <a:noAutofit/>
          </a:bodyPr>
          <a:lstStyle>
            <a:lvl1pPr marL="457200" marR="0" lvl="0" indent="-228600" algn="l" rtl="0">
              <a:spcBef>
                <a:spcPts val="300"/>
              </a:spcBef>
              <a:spcAft>
                <a:spcPts val="0"/>
              </a:spcAft>
              <a:buClr>
                <a:schemeClr val="lt1"/>
              </a:buClr>
              <a:buSzPts val="1500"/>
              <a:buFont typeface="Arial"/>
              <a:buNone/>
              <a:defRPr sz="1500" b="0" i="0" u="none" strike="noStrike" cap="small">
                <a:solidFill>
                  <a:schemeClr val="lt1"/>
                </a:solidFill>
                <a:latin typeface="Century Gothic"/>
                <a:ea typeface="Century Gothic"/>
                <a:cs typeface="Century Gothic"/>
                <a:sym typeface="Century Gothic"/>
              </a:defRPr>
            </a:lvl1pPr>
            <a:lvl2pPr marL="914400" marR="0" lvl="1" indent="-317500" algn="l" rtl="0">
              <a:spcBef>
                <a:spcPts val="5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2pPr>
            <a:lvl3pPr marL="1371600" marR="0" lvl="2"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3pPr>
            <a:lvl4pPr marL="1828800" marR="0" lvl="3"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4pPr>
            <a:lvl5pPr marL="2286000" marR="0" lvl="4"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132" name="Google Shape;132;p25"/>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33" name="Google Shape;133;p25"/>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34" name="Google Shape;134;p25"/>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856059" y="2481436"/>
            <a:ext cx="7429500" cy="1101600"/>
          </a:xfrm>
          <a:prstGeom prst="rect">
            <a:avLst/>
          </a:prstGeom>
          <a:noFill/>
          <a:ln>
            <a:noFill/>
          </a:ln>
        </p:spPr>
        <p:txBody>
          <a:bodyPr spcFirstLastPara="1" wrap="square" lIns="68575" tIns="34275" rIns="68575" bIns="34275" anchor="b"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37" name="Google Shape;137;p26"/>
          <p:cNvSpPr txBox="1">
            <a:spLocks noGrp="1"/>
          </p:cNvSpPr>
          <p:nvPr>
            <p:ph type="body" idx="1"/>
          </p:nvPr>
        </p:nvSpPr>
        <p:spPr>
          <a:xfrm>
            <a:off x="856059" y="3583036"/>
            <a:ext cx="7429500" cy="645300"/>
          </a:xfrm>
          <a:prstGeom prst="rect">
            <a:avLst/>
          </a:prstGeom>
          <a:noFill/>
          <a:ln>
            <a:noFill/>
          </a:ln>
        </p:spPr>
        <p:txBody>
          <a:bodyPr spcFirstLastPara="1" wrap="square" lIns="68575" tIns="34275" rIns="68575" bIns="34275" anchor="t" anchorCtr="0">
            <a:noAutofit/>
          </a:bodyPr>
          <a:lstStyle>
            <a:lvl1pPr marL="457200" marR="0" lvl="0" indent="-323850" algn="l" rtl="0">
              <a:spcBef>
                <a:spcPts val="300"/>
              </a:spcBef>
              <a:spcAft>
                <a:spcPts val="0"/>
              </a:spcAft>
              <a:buClr>
                <a:schemeClr val="lt1"/>
              </a:buClr>
              <a:buSzPts val="1500"/>
              <a:buFont typeface="Arial"/>
              <a:buChar char="•"/>
              <a:defRPr sz="1500" b="0" i="0" u="none" strike="noStrike" cap="small">
                <a:solidFill>
                  <a:schemeClr val="lt1"/>
                </a:solidFill>
                <a:latin typeface="Century Gothic"/>
                <a:ea typeface="Century Gothic"/>
                <a:cs typeface="Century Gothic"/>
                <a:sym typeface="Century Gothic"/>
              </a:defRPr>
            </a:lvl1pPr>
            <a:lvl2pPr marL="914400" marR="0" lvl="1" indent="-317500" algn="l" rtl="0">
              <a:spcBef>
                <a:spcPts val="5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2pPr>
            <a:lvl3pPr marL="1371600" marR="0" lvl="2"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3pPr>
            <a:lvl4pPr marL="1828800" marR="0" lvl="3"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4pPr>
            <a:lvl5pPr marL="2286000" marR="0" lvl="4"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138" name="Google Shape;138;p26"/>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39" name="Google Shape;139;p26"/>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0" name="Google Shape;140;p26"/>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41"/>
        <p:cNvGrpSpPr/>
        <p:nvPr/>
      </p:nvGrpSpPr>
      <p:grpSpPr>
        <a:xfrm>
          <a:off x="0" y="0"/>
          <a:ext cx="0" cy="0"/>
          <a:chOff x="0" y="0"/>
          <a:chExt cx="0" cy="0"/>
        </a:xfrm>
      </p:grpSpPr>
      <p:sp>
        <p:nvSpPr>
          <p:cNvPr id="142" name="Google Shape;142;p27"/>
          <p:cNvSpPr txBox="1"/>
          <p:nvPr/>
        </p:nvSpPr>
        <p:spPr>
          <a:xfrm>
            <a:off x="627459" y="590118"/>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accent1"/>
              </a:buClr>
              <a:buSzPts val="6000"/>
              <a:buFont typeface="Century Gothic"/>
              <a:buNone/>
            </a:pPr>
            <a:r>
              <a:rPr lang="en" sz="6000" b="0" cap="none">
                <a:solidFill>
                  <a:schemeClr val="accent1"/>
                </a:solidFill>
                <a:latin typeface="Century Gothic"/>
                <a:ea typeface="Century Gothic"/>
                <a:cs typeface="Century Gothic"/>
                <a:sym typeface="Century Gothic"/>
              </a:rPr>
              <a:t>“</a:t>
            </a:r>
            <a:endParaRPr sz="1100"/>
          </a:p>
        </p:txBody>
      </p:sp>
      <p:sp>
        <p:nvSpPr>
          <p:cNvPr id="143" name="Google Shape;143;p27"/>
          <p:cNvSpPr txBox="1"/>
          <p:nvPr/>
        </p:nvSpPr>
        <p:spPr>
          <a:xfrm>
            <a:off x="7828359" y="2057400"/>
            <a:ext cx="457200" cy="4386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Clr>
                <a:schemeClr val="accent1"/>
              </a:buClr>
              <a:buSzPts val="6000"/>
              <a:buFont typeface="Century Gothic"/>
              <a:buNone/>
            </a:pPr>
            <a:r>
              <a:rPr lang="en" sz="6000" b="0" cap="none">
                <a:solidFill>
                  <a:schemeClr val="accent1"/>
                </a:solidFill>
                <a:latin typeface="Century Gothic"/>
                <a:ea typeface="Century Gothic"/>
                <a:cs typeface="Century Gothic"/>
                <a:sym typeface="Century Gothic"/>
              </a:rPr>
              <a:t>”</a:t>
            </a:r>
            <a:endParaRPr sz="1100"/>
          </a:p>
        </p:txBody>
      </p:sp>
      <p:sp>
        <p:nvSpPr>
          <p:cNvPr id="144" name="Google Shape;144;p27"/>
          <p:cNvSpPr txBox="1">
            <a:spLocks noGrp="1"/>
          </p:cNvSpPr>
          <p:nvPr>
            <p:ph type="title"/>
          </p:nvPr>
        </p:nvSpPr>
        <p:spPr>
          <a:xfrm>
            <a:off x="1084660" y="457202"/>
            <a:ext cx="6972300" cy="20574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45" name="Google Shape;145;p27"/>
          <p:cNvSpPr txBox="1">
            <a:spLocks noGrp="1"/>
          </p:cNvSpPr>
          <p:nvPr>
            <p:ph type="body" idx="1"/>
          </p:nvPr>
        </p:nvSpPr>
        <p:spPr>
          <a:xfrm>
            <a:off x="856059" y="2914650"/>
            <a:ext cx="7429500" cy="666600"/>
          </a:xfrm>
          <a:prstGeom prst="rect">
            <a:avLst/>
          </a:prstGeom>
          <a:noFill/>
          <a:ln>
            <a:noFill/>
          </a:ln>
        </p:spPr>
        <p:txBody>
          <a:bodyPr spcFirstLastPara="1" wrap="square" lIns="68575" tIns="34275" rIns="68575" bIns="34275" anchor="b" anchorCtr="0">
            <a:noAutofit/>
          </a:bodyPr>
          <a:lstStyle>
            <a:lvl1pPr marL="457200" marR="0" lvl="0" indent="-228600" algn="l" rtl="0">
              <a:spcBef>
                <a:spcPts val="400"/>
              </a:spcBef>
              <a:spcAft>
                <a:spcPts val="0"/>
              </a:spcAft>
              <a:buClr>
                <a:schemeClr val="lt1"/>
              </a:buClr>
              <a:buSzPts val="1800"/>
              <a:buFont typeface="Arial"/>
              <a:buNone/>
              <a:defRPr sz="1800" b="0" i="0" u="none" strike="noStrike" cap="none">
                <a:solidFill>
                  <a:schemeClr val="lt1"/>
                </a:solidFill>
                <a:latin typeface="Century Gothic"/>
                <a:ea typeface="Century Gothic"/>
                <a:cs typeface="Century Gothic"/>
                <a:sym typeface="Century Gothic"/>
              </a:defRPr>
            </a:lvl1pPr>
            <a:lvl2pPr marL="914400" marR="0" lvl="1" indent="-317500" algn="l" rtl="0">
              <a:spcBef>
                <a:spcPts val="5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2pPr>
            <a:lvl3pPr marL="1371600" marR="0" lvl="2"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3pPr>
            <a:lvl4pPr marL="1828800" marR="0" lvl="3"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4pPr>
            <a:lvl5pPr marL="2286000" marR="0" lvl="4"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146" name="Google Shape;146;p27"/>
          <p:cNvSpPr txBox="1">
            <a:spLocks noGrp="1"/>
          </p:cNvSpPr>
          <p:nvPr>
            <p:ph type="body" idx="2"/>
          </p:nvPr>
        </p:nvSpPr>
        <p:spPr>
          <a:xfrm>
            <a:off x="856058" y="3581400"/>
            <a:ext cx="7429500" cy="762000"/>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300"/>
              </a:spcBef>
              <a:spcAft>
                <a:spcPts val="0"/>
              </a:spcAft>
              <a:buClr>
                <a:schemeClr val="lt1"/>
              </a:buClr>
              <a:buSzPts val="1400"/>
              <a:buFont typeface="Arial"/>
              <a:buNone/>
              <a:defRPr sz="1400" b="0" i="0" u="none" strike="noStrike" cap="small">
                <a:solidFill>
                  <a:schemeClr val="lt1"/>
                </a:solidFill>
                <a:latin typeface="Century Gothic"/>
                <a:ea typeface="Century Gothic"/>
                <a:cs typeface="Century Gothic"/>
                <a:sym typeface="Century Gothic"/>
              </a:defRPr>
            </a:lvl1pPr>
            <a:lvl2pPr marL="914400" marR="0" lvl="1" indent="-228600" algn="l" rtl="0">
              <a:spcBef>
                <a:spcPts val="500"/>
              </a:spcBef>
              <a:spcAft>
                <a:spcPts val="0"/>
              </a:spcAft>
              <a:buClr>
                <a:schemeClr val="lt1"/>
              </a:buClr>
              <a:buSzPts val="1400"/>
              <a:buFont typeface="Arial"/>
              <a:buNone/>
              <a:defRPr sz="1400" b="0" i="0" u="none" strike="noStrike" cap="small">
                <a:solidFill>
                  <a:schemeClr val="lt1"/>
                </a:solidFill>
                <a:latin typeface="Century Gothic"/>
                <a:ea typeface="Century Gothic"/>
                <a:cs typeface="Century Gothic"/>
                <a:sym typeface="Century Gothic"/>
              </a:defRPr>
            </a:lvl2pPr>
            <a:lvl3pPr marL="1371600" marR="0" lvl="2" indent="-228600"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3pPr>
            <a:lvl4pPr marL="1828800" marR="0" lvl="3"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4pPr>
            <a:lvl5pPr marL="2286000" marR="0" lvl="4"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5pPr>
            <a:lvl6pPr marL="2743200" marR="0" lvl="5"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6pPr>
            <a:lvl7pPr marL="3200400" marR="0" lvl="6"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7pPr>
            <a:lvl8pPr marL="3657600" marR="0" lvl="7"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8pPr>
            <a:lvl9pPr marL="4114800" marR="0" lvl="8" indent="-228600" algn="l" rtl="0">
              <a:spcBef>
                <a:spcPts val="500"/>
              </a:spcBef>
              <a:spcAft>
                <a:spcPts val="50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9pPr>
          </a:lstStyle>
          <a:p>
            <a:endParaRPr/>
          </a:p>
        </p:txBody>
      </p:sp>
      <p:sp>
        <p:nvSpPr>
          <p:cNvPr id="147" name="Google Shape;147;p27"/>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8" name="Google Shape;148;p27"/>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9" name="Google Shape;149;p27"/>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50"/>
        <p:cNvGrpSpPr/>
        <p:nvPr/>
      </p:nvGrpSpPr>
      <p:grpSpPr>
        <a:xfrm>
          <a:off x="0" y="0"/>
          <a:ext cx="0" cy="0"/>
          <a:chOff x="0" y="0"/>
          <a:chExt cx="0" cy="0"/>
        </a:xfrm>
      </p:grpSpPr>
      <p:sp>
        <p:nvSpPr>
          <p:cNvPr id="151" name="Google Shape;151;p28"/>
          <p:cNvSpPr txBox="1">
            <a:spLocks noGrp="1"/>
          </p:cNvSpPr>
          <p:nvPr>
            <p:ph type="title"/>
          </p:nvPr>
        </p:nvSpPr>
        <p:spPr>
          <a:xfrm>
            <a:off x="856060" y="457202"/>
            <a:ext cx="7429500" cy="20574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52" name="Google Shape;152;p28"/>
          <p:cNvSpPr txBox="1">
            <a:spLocks noGrp="1"/>
          </p:cNvSpPr>
          <p:nvPr>
            <p:ph type="body" idx="1"/>
          </p:nvPr>
        </p:nvSpPr>
        <p:spPr>
          <a:xfrm>
            <a:off x="856059" y="2628900"/>
            <a:ext cx="7429500" cy="628500"/>
          </a:xfrm>
          <a:prstGeom prst="rect">
            <a:avLst/>
          </a:prstGeom>
          <a:noFill/>
          <a:ln>
            <a:noFill/>
          </a:ln>
        </p:spPr>
        <p:txBody>
          <a:bodyPr spcFirstLastPara="1" wrap="square" lIns="68575" tIns="34275" rIns="68575" bIns="34275" anchor="b" anchorCtr="0">
            <a:noAutofit/>
          </a:bodyPr>
          <a:lstStyle>
            <a:lvl1pPr marL="457200" marR="0" lvl="0" indent="-228600" algn="l" rtl="0">
              <a:spcBef>
                <a:spcPts val="400"/>
              </a:spcBef>
              <a:spcAft>
                <a:spcPts val="0"/>
              </a:spcAft>
              <a:buClr>
                <a:schemeClr val="lt1"/>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914400" marR="0" lvl="1" indent="-317500" algn="l" rtl="0">
              <a:spcBef>
                <a:spcPts val="5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2pPr>
            <a:lvl3pPr marL="1371600" marR="0" lvl="2"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3pPr>
            <a:lvl4pPr marL="1828800" marR="0" lvl="3"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4pPr>
            <a:lvl5pPr marL="2286000" marR="0" lvl="4"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153" name="Google Shape;153;p28"/>
          <p:cNvSpPr txBox="1">
            <a:spLocks noGrp="1"/>
          </p:cNvSpPr>
          <p:nvPr>
            <p:ph type="body" idx="2"/>
          </p:nvPr>
        </p:nvSpPr>
        <p:spPr>
          <a:xfrm>
            <a:off x="856058" y="3257550"/>
            <a:ext cx="7429500" cy="1085700"/>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300"/>
              </a:spcBef>
              <a:spcAft>
                <a:spcPts val="0"/>
              </a:spcAft>
              <a:buClr>
                <a:schemeClr val="lt1"/>
              </a:buClr>
              <a:buSzPts val="1400"/>
              <a:buFont typeface="Arial"/>
              <a:buNone/>
              <a:defRPr sz="1400" b="0" i="0" u="none" strike="noStrike" cap="small">
                <a:solidFill>
                  <a:schemeClr val="lt1"/>
                </a:solidFill>
                <a:latin typeface="Century Gothic"/>
                <a:ea typeface="Century Gothic"/>
                <a:cs typeface="Century Gothic"/>
                <a:sym typeface="Century Gothic"/>
              </a:defRPr>
            </a:lvl1pPr>
            <a:lvl2pPr marL="914400" marR="0" lvl="1" indent="-228600" algn="l" rtl="0">
              <a:spcBef>
                <a:spcPts val="500"/>
              </a:spcBef>
              <a:spcAft>
                <a:spcPts val="0"/>
              </a:spcAft>
              <a:buClr>
                <a:schemeClr val="lt1"/>
              </a:buClr>
              <a:buSzPts val="1400"/>
              <a:buFont typeface="Arial"/>
              <a:buNone/>
              <a:defRPr sz="1400" b="0" i="0" u="none" strike="noStrike" cap="small">
                <a:solidFill>
                  <a:schemeClr val="lt1"/>
                </a:solidFill>
                <a:latin typeface="Century Gothic"/>
                <a:ea typeface="Century Gothic"/>
                <a:cs typeface="Century Gothic"/>
                <a:sym typeface="Century Gothic"/>
              </a:defRPr>
            </a:lvl2pPr>
            <a:lvl3pPr marL="1371600" marR="0" lvl="2" indent="-228600"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3pPr>
            <a:lvl4pPr marL="1828800" marR="0" lvl="3"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4pPr>
            <a:lvl5pPr marL="2286000" marR="0" lvl="4"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5pPr>
            <a:lvl6pPr marL="2743200" marR="0" lvl="5"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6pPr>
            <a:lvl7pPr marL="3200400" marR="0" lvl="6"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7pPr>
            <a:lvl8pPr marL="3657600" marR="0" lvl="7"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8pPr>
            <a:lvl9pPr marL="4114800" marR="0" lvl="8" indent="-228600" algn="l" rtl="0">
              <a:spcBef>
                <a:spcPts val="500"/>
              </a:spcBef>
              <a:spcAft>
                <a:spcPts val="50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9pPr>
          </a:lstStyle>
          <a:p>
            <a:endParaRPr/>
          </a:p>
        </p:txBody>
      </p:sp>
      <p:sp>
        <p:nvSpPr>
          <p:cNvPr id="154" name="Google Shape;154;p28"/>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55" name="Google Shape;155;p28"/>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56" name="Google Shape;156;p28"/>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7"/>
        <p:cNvGrpSpPr/>
        <p:nvPr/>
      </p:nvGrpSpPr>
      <p:grpSpPr>
        <a:xfrm>
          <a:off x="0" y="0"/>
          <a:ext cx="0" cy="0"/>
          <a:chOff x="0" y="0"/>
          <a:chExt cx="0" cy="0"/>
        </a:xfrm>
      </p:grpSpPr>
      <p:sp>
        <p:nvSpPr>
          <p:cNvPr id="158" name="Google Shape;158;p29"/>
          <p:cNvSpPr txBox="1">
            <a:spLocks noGrp="1"/>
          </p:cNvSpPr>
          <p:nvPr>
            <p:ph type="title"/>
          </p:nvPr>
        </p:nvSpPr>
        <p:spPr>
          <a:xfrm>
            <a:off x="856060" y="457200"/>
            <a:ext cx="7429500" cy="1428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59" name="Google Shape;159;p29"/>
          <p:cNvSpPr txBox="1">
            <a:spLocks noGrp="1"/>
          </p:cNvSpPr>
          <p:nvPr>
            <p:ph type="body" idx="1"/>
          </p:nvPr>
        </p:nvSpPr>
        <p:spPr>
          <a:xfrm rot="5400000">
            <a:off x="3399160" y="-542849"/>
            <a:ext cx="2343300" cy="7429500"/>
          </a:xfrm>
          <a:prstGeom prst="rect">
            <a:avLst/>
          </a:prstGeom>
          <a:noFill/>
          <a:ln>
            <a:noFill/>
          </a:ln>
        </p:spPr>
        <p:txBody>
          <a:bodyPr spcFirstLastPara="1" wrap="square" lIns="68575" tIns="34275" rIns="68575" bIns="34275" anchor="t" anchorCtr="0">
            <a:noAutofit/>
          </a:bodyPr>
          <a:lstStyle>
            <a:lvl1pPr marL="457200" marR="0" lvl="0" indent="-323850" algn="l" rtl="0">
              <a:spcBef>
                <a:spcPts val="300"/>
              </a:spcBef>
              <a:spcAft>
                <a:spcPts val="0"/>
              </a:spcAft>
              <a:buClr>
                <a:schemeClr val="lt1"/>
              </a:buClr>
              <a:buSzPts val="1500"/>
              <a:buFont typeface="Arial"/>
              <a:buChar char="•"/>
              <a:defRPr sz="1500" b="0" i="0" u="none" strike="noStrike" cap="small">
                <a:solidFill>
                  <a:schemeClr val="lt1"/>
                </a:solidFill>
                <a:latin typeface="Century Gothic"/>
                <a:ea typeface="Century Gothic"/>
                <a:cs typeface="Century Gothic"/>
                <a:sym typeface="Century Gothic"/>
              </a:defRPr>
            </a:lvl1pPr>
            <a:lvl2pPr marL="914400" marR="0" lvl="1" indent="-317500" algn="l" rtl="0">
              <a:spcBef>
                <a:spcPts val="5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2pPr>
            <a:lvl3pPr marL="1371600" marR="0" lvl="2"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3pPr>
            <a:lvl4pPr marL="1828800" marR="0" lvl="3"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4pPr>
            <a:lvl5pPr marL="2286000" marR="0" lvl="4"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160" name="Google Shape;160;p29"/>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61" name="Google Shape;161;p29"/>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62" name="Google Shape;162;p29"/>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3"/>
        <p:cNvGrpSpPr/>
        <p:nvPr/>
      </p:nvGrpSpPr>
      <p:grpSpPr>
        <a:xfrm>
          <a:off x="0" y="0"/>
          <a:ext cx="0" cy="0"/>
          <a:chOff x="0" y="0"/>
          <a:chExt cx="0" cy="0"/>
        </a:xfrm>
      </p:grpSpPr>
      <p:sp>
        <p:nvSpPr>
          <p:cNvPr id="164" name="Google Shape;164;p30"/>
          <p:cNvSpPr txBox="1">
            <a:spLocks noGrp="1"/>
          </p:cNvSpPr>
          <p:nvPr>
            <p:ph type="title"/>
          </p:nvPr>
        </p:nvSpPr>
        <p:spPr>
          <a:xfrm rot="5400000">
            <a:off x="5513559" y="1571401"/>
            <a:ext cx="3886200" cy="16578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65" name="Google Shape;165;p30"/>
          <p:cNvSpPr txBox="1">
            <a:spLocks noGrp="1"/>
          </p:cNvSpPr>
          <p:nvPr>
            <p:ph type="body" idx="1"/>
          </p:nvPr>
        </p:nvSpPr>
        <p:spPr>
          <a:xfrm rot="5400000">
            <a:off x="1741809" y="-428700"/>
            <a:ext cx="3886200" cy="5658000"/>
          </a:xfrm>
          <a:prstGeom prst="rect">
            <a:avLst/>
          </a:prstGeom>
          <a:noFill/>
          <a:ln>
            <a:noFill/>
          </a:ln>
        </p:spPr>
        <p:txBody>
          <a:bodyPr spcFirstLastPara="1" wrap="square" lIns="68575" tIns="34275" rIns="68575" bIns="34275" anchor="t" anchorCtr="0">
            <a:noAutofit/>
          </a:bodyPr>
          <a:lstStyle>
            <a:lvl1pPr marL="457200" marR="0" lvl="0" indent="-323850" algn="l" rtl="0">
              <a:spcBef>
                <a:spcPts val="300"/>
              </a:spcBef>
              <a:spcAft>
                <a:spcPts val="0"/>
              </a:spcAft>
              <a:buClr>
                <a:schemeClr val="lt1"/>
              </a:buClr>
              <a:buSzPts val="1500"/>
              <a:buFont typeface="Arial"/>
              <a:buChar char="•"/>
              <a:defRPr sz="1500" b="0" i="0" u="none" strike="noStrike" cap="small">
                <a:solidFill>
                  <a:schemeClr val="lt1"/>
                </a:solidFill>
                <a:latin typeface="Century Gothic"/>
                <a:ea typeface="Century Gothic"/>
                <a:cs typeface="Century Gothic"/>
                <a:sym typeface="Century Gothic"/>
              </a:defRPr>
            </a:lvl1pPr>
            <a:lvl2pPr marL="914400" marR="0" lvl="1" indent="-317500" algn="l" rtl="0">
              <a:spcBef>
                <a:spcPts val="5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2pPr>
            <a:lvl3pPr marL="1371600" marR="0" lvl="2"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3pPr>
            <a:lvl4pPr marL="1828800" marR="0" lvl="3"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4pPr>
            <a:lvl5pPr marL="2286000" marR="0" lvl="4"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166" name="Google Shape;166;p30"/>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67" name="Google Shape;167;p30"/>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68" name="Google Shape;168;p30"/>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2F2F2"/>
            </a:gs>
            <a:gs pos="100000">
              <a:srgbClr val="B0B0B0"/>
            </a:gs>
          </a:gsLst>
          <a:path path="circle">
            <a:fillToRect l="50000" t="50000" r="50000" b="50000"/>
          </a:path>
          <a:tileRect/>
        </a:gra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56060" y="457200"/>
            <a:ext cx="7429500" cy="1428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52" name="Google Shape;52;p13"/>
          <p:cNvSpPr txBox="1">
            <a:spLocks noGrp="1"/>
          </p:cNvSpPr>
          <p:nvPr>
            <p:ph type="body" idx="1"/>
          </p:nvPr>
        </p:nvSpPr>
        <p:spPr>
          <a:xfrm>
            <a:off x="856060" y="2000251"/>
            <a:ext cx="7429500" cy="2343300"/>
          </a:xfrm>
          <a:prstGeom prst="rect">
            <a:avLst/>
          </a:prstGeom>
          <a:noFill/>
          <a:ln>
            <a:noFill/>
          </a:ln>
        </p:spPr>
        <p:txBody>
          <a:bodyPr spcFirstLastPara="1" wrap="square" lIns="68575" tIns="34275" rIns="68575" bIns="34275" anchor="ctr" anchorCtr="0">
            <a:noAutofit/>
          </a:bodyPr>
          <a:lstStyle>
            <a:lvl1pPr marL="457200" marR="0" lvl="0" indent="-323850" algn="l" rtl="0">
              <a:spcBef>
                <a:spcPts val="300"/>
              </a:spcBef>
              <a:spcAft>
                <a:spcPts val="0"/>
              </a:spcAft>
              <a:buClr>
                <a:schemeClr val="lt1"/>
              </a:buClr>
              <a:buSzPts val="1500"/>
              <a:buFont typeface="Arial"/>
              <a:buChar char="•"/>
              <a:defRPr sz="1500" b="0" i="0" u="none" strike="noStrike" cap="small">
                <a:solidFill>
                  <a:schemeClr val="lt1"/>
                </a:solidFill>
                <a:latin typeface="Century Gothic"/>
                <a:ea typeface="Century Gothic"/>
                <a:cs typeface="Century Gothic"/>
                <a:sym typeface="Century Gothic"/>
              </a:defRPr>
            </a:lvl1pPr>
            <a:lvl2pPr marL="914400" marR="0" lvl="1" indent="-317500" algn="l" rtl="0">
              <a:spcBef>
                <a:spcPts val="5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2pPr>
            <a:lvl3pPr marL="1371600" marR="0" lvl="2"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3pPr>
            <a:lvl4pPr marL="1828800" marR="0" lvl="3"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4pPr>
            <a:lvl5pPr marL="2286000" marR="0" lvl="4"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53" name="Google Shape;53;p13"/>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u="none" strike="noStrike" cap="none">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54" name="Google Shape;54;p13"/>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u="none" strike="noStrike" cap="none">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55" name="Google Shape;55;p13"/>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u="none" strike="noStrike" cap="none">
                <a:solidFill>
                  <a:srgbClr val="BFBFBF"/>
                </a:solidFill>
                <a:latin typeface="Century Gothic"/>
                <a:ea typeface="Century Gothic"/>
                <a:cs typeface="Century Gothic"/>
                <a:sym typeface="Century Gothic"/>
              </a:defRPr>
            </a:lvl1pPr>
            <a:lvl2pPr marL="0" marR="0" lvl="1" indent="0" algn="r" rtl="0">
              <a:spcBef>
                <a:spcPts val="0"/>
              </a:spcBef>
              <a:buNone/>
              <a:defRPr sz="700" b="1" i="0" u="none" strike="noStrike" cap="none">
                <a:solidFill>
                  <a:srgbClr val="BFBFBF"/>
                </a:solidFill>
                <a:latin typeface="Century Gothic"/>
                <a:ea typeface="Century Gothic"/>
                <a:cs typeface="Century Gothic"/>
                <a:sym typeface="Century Gothic"/>
              </a:defRPr>
            </a:lvl2pPr>
            <a:lvl3pPr marL="0" marR="0" lvl="2" indent="0" algn="r" rtl="0">
              <a:spcBef>
                <a:spcPts val="0"/>
              </a:spcBef>
              <a:buNone/>
              <a:defRPr sz="700" b="1" i="0" u="none" strike="noStrike" cap="none">
                <a:solidFill>
                  <a:srgbClr val="BFBFBF"/>
                </a:solidFill>
                <a:latin typeface="Century Gothic"/>
                <a:ea typeface="Century Gothic"/>
                <a:cs typeface="Century Gothic"/>
                <a:sym typeface="Century Gothic"/>
              </a:defRPr>
            </a:lvl3pPr>
            <a:lvl4pPr marL="0" marR="0" lvl="3" indent="0" algn="r" rtl="0">
              <a:spcBef>
                <a:spcPts val="0"/>
              </a:spcBef>
              <a:buNone/>
              <a:defRPr sz="700" b="1" i="0" u="none" strike="noStrike" cap="none">
                <a:solidFill>
                  <a:srgbClr val="BFBFBF"/>
                </a:solidFill>
                <a:latin typeface="Century Gothic"/>
                <a:ea typeface="Century Gothic"/>
                <a:cs typeface="Century Gothic"/>
                <a:sym typeface="Century Gothic"/>
              </a:defRPr>
            </a:lvl4pPr>
            <a:lvl5pPr marL="0" marR="0" lvl="4" indent="0" algn="r" rtl="0">
              <a:spcBef>
                <a:spcPts val="0"/>
              </a:spcBef>
              <a:buNone/>
              <a:defRPr sz="700" b="1" i="0" u="none" strike="noStrike" cap="none">
                <a:solidFill>
                  <a:srgbClr val="BFBFBF"/>
                </a:solidFill>
                <a:latin typeface="Century Gothic"/>
                <a:ea typeface="Century Gothic"/>
                <a:cs typeface="Century Gothic"/>
                <a:sym typeface="Century Gothic"/>
              </a:defRPr>
            </a:lvl5pPr>
            <a:lvl6pPr marL="0" marR="0" lvl="5" indent="0" algn="r" rtl="0">
              <a:spcBef>
                <a:spcPts val="0"/>
              </a:spcBef>
              <a:buNone/>
              <a:defRPr sz="700" b="1" i="0" u="none" strike="noStrike" cap="none">
                <a:solidFill>
                  <a:srgbClr val="BFBFBF"/>
                </a:solidFill>
                <a:latin typeface="Century Gothic"/>
                <a:ea typeface="Century Gothic"/>
                <a:cs typeface="Century Gothic"/>
                <a:sym typeface="Century Gothic"/>
              </a:defRPr>
            </a:lvl6pPr>
            <a:lvl7pPr marL="0" marR="0" lvl="6" indent="0" algn="r" rtl="0">
              <a:spcBef>
                <a:spcPts val="0"/>
              </a:spcBef>
              <a:buNone/>
              <a:defRPr sz="700" b="1" i="0" u="none" strike="noStrike" cap="none">
                <a:solidFill>
                  <a:srgbClr val="BFBFBF"/>
                </a:solidFill>
                <a:latin typeface="Century Gothic"/>
                <a:ea typeface="Century Gothic"/>
                <a:cs typeface="Century Gothic"/>
                <a:sym typeface="Century Gothic"/>
              </a:defRPr>
            </a:lvl7pPr>
            <a:lvl8pPr marL="0" marR="0" lvl="7" indent="0" algn="r" rtl="0">
              <a:spcBef>
                <a:spcPts val="0"/>
              </a:spcBef>
              <a:buNone/>
              <a:defRPr sz="700" b="1" i="0" u="none" strike="noStrike" cap="none">
                <a:solidFill>
                  <a:srgbClr val="BFBFBF"/>
                </a:solidFill>
                <a:latin typeface="Century Gothic"/>
                <a:ea typeface="Century Gothic"/>
                <a:cs typeface="Century Gothic"/>
                <a:sym typeface="Century Gothic"/>
              </a:defRPr>
            </a:lvl8pPr>
            <a:lvl9pPr marL="0" marR="0" lvl="8" indent="0" algn="r" rtl="0">
              <a:spcBef>
                <a:spcPts val="0"/>
              </a:spcBef>
              <a:buNone/>
              <a:defRPr sz="700" b="1" i="0" u="none" strike="noStrike" cap="none">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31" descr="https://fbcdn-sphotos-d-a.akamaihd.net/hphotos-ak-xfa1/t31.0-8/c0.201.851.315/p851x315/456325_382576828428038_563883627_o.jpg"/>
          <p:cNvPicPr preferRelativeResize="0"/>
          <p:nvPr/>
        </p:nvPicPr>
        <p:blipFill rotWithShape="1">
          <a:blip r:embed="rId3">
            <a:alphaModFix/>
          </a:blip>
          <a:srcRect/>
          <a:stretch/>
        </p:blipFill>
        <p:spPr>
          <a:xfrm>
            <a:off x="977591" y="954052"/>
            <a:ext cx="7273984" cy="2687433"/>
          </a:xfrm>
          <a:prstGeom prst="rect">
            <a:avLst/>
          </a:prstGeom>
          <a:noFill/>
          <a:ln w="28575"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sp>
        <p:nvSpPr>
          <p:cNvPr id="174" name="Google Shape;174;p31"/>
          <p:cNvSpPr txBox="1"/>
          <p:nvPr/>
        </p:nvSpPr>
        <p:spPr>
          <a:xfrm>
            <a:off x="1109056" y="202726"/>
            <a:ext cx="8034900" cy="531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000" b="0" i="0" u="none" strike="noStrike" cap="none">
                <a:solidFill>
                  <a:srgbClr val="08529C"/>
                </a:solidFill>
                <a:latin typeface="Times New Roman"/>
                <a:ea typeface="Times New Roman"/>
                <a:cs typeface="Times New Roman"/>
                <a:sym typeface="Times New Roman"/>
              </a:rPr>
              <a:t>GAMMA CHAPTER </a:t>
            </a:r>
            <a:r>
              <a:rPr lang="en" sz="1800" b="0" i="0" u="none" strike="noStrike" cap="none">
                <a:solidFill>
                  <a:srgbClr val="08529C"/>
                </a:solidFill>
                <a:latin typeface="Times New Roman"/>
                <a:ea typeface="Times New Roman"/>
                <a:cs typeface="Times New Roman"/>
                <a:sym typeface="Times New Roman"/>
              </a:rPr>
              <a:t>OF</a:t>
            </a:r>
            <a:r>
              <a:rPr lang="en" sz="3000" b="0" i="0" u="none" strike="noStrike" cap="none">
                <a:solidFill>
                  <a:srgbClr val="08529C"/>
                </a:solidFill>
                <a:latin typeface="Times New Roman"/>
                <a:ea typeface="Times New Roman"/>
                <a:cs typeface="Times New Roman"/>
                <a:sym typeface="Times New Roman"/>
              </a:rPr>
              <a:t> SIGMA SIGMA PHI</a:t>
            </a:r>
            <a:endParaRPr sz="1100"/>
          </a:p>
        </p:txBody>
      </p:sp>
      <p:pic>
        <p:nvPicPr>
          <p:cNvPr id="175" name="Google Shape;175;p3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728633" y="3861898"/>
            <a:ext cx="3771900" cy="8596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0"/>
          <p:cNvSpPr txBox="1">
            <a:spLocks noGrp="1"/>
          </p:cNvSpPr>
          <p:nvPr>
            <p:ph type="title"/>
          </p:nvPr>
        </p:nvSpPr>
        <p:spPr>
          <a:xfrm>
            <a:off x="-264449" y="295083"/>
            <a:ext cx="8694300" cy="7197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08529C"/>
              </a:buClr>
              <a:buSzPts val="2700"/>
              <a:buFont typeface="Times New Roman"/>
              <a:buNone/>
            </a:pPr>
            <a:r>
              <a:rPr lang="en" sz="2700" u="sng" dirty="0">
                <a:solidFill>
                  <a:srgbClr val="08529C"/>
                </a:solidFill>
                <a:latin typeface="Times New Roman"/>
                <a:ea typeface="Times New Roman"/>
                <a:cs typeface="Times New Roman"/>
                <a:sym typeface="Times New Roman"/>
              </a:rPr>
              <a:t>Admissions Student Panel</a:t>
            </a:r>
            <a:endParaRPr sz="2700" b="0" i="0" u="sng" strike="noStrike" cap="none" dirty="0">
              <a:solidFill>
                <a:srgbClr val="08529C"/>
              </a:solidFill>
              <a:latin typeface="Times New Roman"/>
              <a:ea typeface="Times New Roman"/>
              <a:cs typeface="Times New Roman"/>
              <a:sym typeface="Times New Roman"/>
            </a:endParaRPr>
          </a:p>
        </p:txBody>
      </p:sp>
      <p:pic>
        <p:nvPicPr>
          <p:cNvPr id="242" name="Google Shape;242;p4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849631" y="3559859"/>
            <a:ext cx="1160441" cy="1409494"/>
          </a:xfrm>
          <a:prstGeom prst="rect">
            <a:avLst/>
          </a:prstGeom>
          <a:noFill/>
          <a:ln>
            <a:noFill/>
          </a:ln>
        </p:spPr>
      </p:pic>
      <p:sp>
        <p:nvSpPr>
          <p:cNvPr id="243" name="Google Shape;243;p40"/>
          <p:cNvSpPr txBox="1"/>
          <p:nvPr/>
        </p:nvSpPr>
        <p:spPr>
          <a:xfrm>
            <a:off x="364675" y="1261578"/>
            <a:ext cx="7484955" cy="3521700"/>
          </a:xfrm>
          <a:prstGeom prst="rect">
            <a:avLst/>
          </a:prstGeom>
          <a:noFill/>
          <a:ln>
            <a:noFill/>
          </a:ln>
        </p:spPr>
        <p:txBody>
          <a:bodyPr spcFirstLastPara="1" wrap="square" lIns="68575" tIns="34275" rIns="68575" bIns="34275" anchor="t" anchorCtr="0">
            <a:noAutofit/>
          </a:bodyPr>
          <a:lstStyle/>
          <a:p>
            <a:pPr marL="342900" marR="0" lvl="0" indent="-336550" algn="l" rtl="0">
              <a:spcBef>
                <a:spcPts val="0"/>
              </a:spcBef>
              <a:spcAft>
                <a:spcPts val="0"/>
              </a:spcAft>
              <a:buClr>
                <a:srgbClr val="08529C"/>
              </a:buClr>
              <a:buSzPts val="2100"/>
              <a:buFont typeface="Arial"/>
              <a:buChar char="•"/>
            </a:pPr>
            <a:r>
              <a:rPr lang="en" sz="2100" dirty="0">
                <a:solidFill>
                  <a:srgbClr val="08529C"/>
                </a:solidFill>
                <a:latin typeface="Arial"/>
                <a:ea typeface="Arial"/>
                <a:cs typeface="Arial"/>
                <a:sym typeface="Arial"/>
              </a:rPr>
              <a:t>Chapter members serve as ambassadors for LECOM by </a:t>
            </a:r>
            <a:r>
              <a:rPr lang="en" sz="2100" dirty="0">
                <a:solidFill>
                  <a:srgbClr val="08529C"/>
                </a:solidFill>
              </a:rPr>
              <a:t>participating in </a:t>
            </a:r>
            <a:r>
              <a:rPr lang="en-US" sz="2100" dirty="0">
                <a:solidFill>
                  <a:srgbClr val="08529C"/>
                </a:solidFill>
              </a:rPr>
              <a:t>virtual &amp; on-campus student panels to answer questions from prospective students about LECOM, the Erie Community, and Medical School. </a:t>
            </a:r>
            <a:endParaRPr sz="2100" dirty="0">
              <a:solidFill>
                <a:srgbClr val="08529C"/>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2"/>
          <p:cNvSpPr txBox="1">
            <a:spLocks noGrp="1"/>
          </p:cNvSpPr>
          <p:nvPr>
            <p:ph type="title"/>
          </p:nvPr>
        </p:nvSpPr>
        <p:spPr>
          <a:xfrm>
            <a:off x="856060" y="457200"/>
            <a:ext cx="7429500" cy="1428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8529C"/>
              </a:buClr>
              <a:buSzPts val="2700"/>
              <a:buFont typeface="Times New Roman"/>
              <a:buNone/>
            </a:pPr>
            <a:r>
              <a:rPr lang="en" sz="2700" u="sng" dirty="0">
                <a:solidFill>
                  <a:srgbClr val="08529C"/>
                </a:solidFill>
                <a:latin typeface="Times New Roman"/>
                <a:ea typeface="Times New Roman"/>
                <a:cs typeface="Times New Roman"/>
                <a:sym typeface="Times New Roman"/>
              </a:rPr>
              <a:t>MS3 &amp; MS4 Student Mentoring</a:t>
            </a:r>
            <a:endParaRPr dirty="0"/>
          </a:p>
        </p:txBody>
      </p:sp>
      <p:sp>
        <p:nvSpPr>
          <p:cNvPr id="259" name="Google Shape;259;p42"/>
          <p:cNvSpPr txBox="1"/>
          <p:nvPr/>
        </p:nvSpPr>
        <p:spPr>
          <a:xfrm>
            <a:off x="555850" y="2043300"/>
            <a:ext cx="8071500" cy="194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dirty="0">
                <a:solidFill>
                  <a:srgbClr val="08529C"/>
                </a:solidFill>
              </a:rPr>
              <a:t>Our MS3 and MS4 students give board prep &amp; rotation advice to the SSP underclassmen during our monthly SSP meetings.</a:t>
            </a:r>
          </a:p>
          <a:p>
            <a:r>
              <a:rPr lang="en-US" sz="2100" dirty="0">
                <a:solidFill>
                  <a:srgbClr val="08529C"/>
                </a:solidFill>
                <a:latin typeface="Arial"/>
                <a:ea typeface="Arial"/>
                <a:cs typeface="Arial"/>
                <a:sym typeface="Arial"/>
              </a:rPr>
              <a:t>3</a:t>
            </a:r>
            <a:r>
              <a:rPr lang="en-US" sz="2100" baseline="30000" dirty="0">
                <a:solidFill>
                  <a:srgbClr val="08529C"/>
                </a:solidFill>
                <a:latin typeface="Arial"/>
                <a:ea typeface="Arial"/>
                <a:cs typeface="Arial"/>
                <a:sym typeface="Arial"/>
              </a:rPr>
              <a:t>rd</a:t>
            </a:r>
            <a:r>
              <a:rPr lang="en-US" sz="2100" dirty="0">
                <a:solidFill>
                  <a:srgbClr val="08529C"/>
                </a:solidFill>
                <a:latin typeface="Arial"/>
                <a:ea typeface="Arial"/>
                <a:cs typeface="Arial"/>
                <a:sym typeface="Arial"/>
              </a:rPr>
              <a:t> and 4</a:t>
            </a:r>
            <a:r>
              <a:rPr lang="en-US" sz="2100" baseline="30000" dirty="0">
                <a:solidFill>
                  <a:srgbClr val="08529C"/>
                </a:solidFill>
                <a:latin typeface="Arial"/>
                <a:ea typeface="Arial"/>
                <a:cs typeface="Arial"/>
                <a:sym typeface="Arial"/>
              </a:rPr>
              <a:t>th</a:t>
            </a:r>
            <a:r>
              <a:rPr lang="en-US" sz="2100" dirty="0">
                <a:solidFill>
                  <a:srgbClr val="08529C"/>
                </a:solidFill>
                <a:latin typeface="Arial"/>
                <a:ea typeface="Arial"/>
                <a:cs typeface="Arial"/>
                <a:sym typeface="Arial"/>
              </a:rPr>
              <a:t> year members maintain a database containing reviews of various rotation sites which are made available to the 2</a:t>
            </a:r>
            <a:r>
              <a:rPr lang="en-US" sz="2100" baseline="30000" dirty="0">
                <a:solidFill>
                  <a:srgbClr val="08529C"/>
                </a:solidFill>
                <a:latin typeface="Arial"/>
                <a:ea typeface="Arial"/>
                <a:cs typeface="Arial"/>
                <a:sym typeface="Arial"/>
              </a:rPr>
              <a:t>nd</a:t>
            </a:r>
            <a:r>
              <a:rPr lang="en-US" sz="2100" dirty="0">
                <a:solidFill>
                  <a:srgbClr val="08529C"/>
                </a:solidFill>
                <a:latin typeface="Arial"/>
                <a:ea typeface="Arial"/>
                <a:cs typeface="Arial"/>
                <a:sym typeface="Arial"/>
              </a:rPr>
              <a:t> year class to aid in their rotation selections.</a:t>
            </a:r>
          </a:p>
          <a:p>
            <a:pPr marL="0" lvl="0" indent="0" algn="l" rtl="0">
              <a:spcBef>
                <a:spcPts val="0"/>
              </a:spcBef>
              <a:spcAft>
                <a:spcPts val="0"/>
              </a:spcAft>
              <a:buNone/>
            </a:pPr>
            <a:endParaRPr sz="2100" dirty="0">
              <a:solidFill>
                <a:srgbClr val="08529C"/>
              </a:solidFill>
            </a:endParaRPr>
          </a:p>
        </p:txBody>
      </p:sp>
      <p:pic>
        <p:nvPicPr>
          <p:cNvPr id="2" name="Google Shape;265;p43">
            <a:extLst>
              <a:ext uri="{FF2B5EF4-FFF2-40B4-BE49-F238E27FC236}">
                <a16:creationId xmlns:a16="http://schemas.microsoft.com/office/drawing/2014/main" id="{962663D5-7163-4DEC-BA40-80AEE402F9F4}"/>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849631" y="3559859"/>
            <a:ext cx="1160441" cy="140949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64;p43">
            <a:extLst>
              <a:ext uri="{FF2B5EF4-FFF2-40B4-BE49-F238E27FC236}">
                <a16:creationId xmlns:a16="http://schemas.microsoft.com/office/drawing/2014/main" id="{A6D83D48-1F58-574F-AC13-EF25E9E93793}"/>
              </a:ext>
            </a:extLst>
          </p:cNvPr>
          <p:cNvSpPr txBox="1">
            <a:spLocks/>
          </p:cNvSpPr>
          <p:nvPr/>
        </p:nvSpPr>
        <p:spPr>
          <a:xfrm>
            <a:off x="380235" y="181873"/>
            <a:ext cx="8313900" cy="7197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9pPr>
          </a:lstStyle>
          <a:p>
            <a:pPr algn="ctr">
              <a:buClr>
                <a:srgbClr val="08529C"/>
              </a:buClr>
              <a:buSzPts val="2700"/>
              <a:buFont typeface="Times New Roman"/>
              <a:buNone/>
            </a:pPr>
            <a:r>
              <a:rPr lang="en-US" sz="2700" u="sng" dirty="0">
                <a:solidFill>
                  <a:srgbClr val="08529C"/>
                </a:solidFill>
                <a:latin typeface="Times New Roman"/>
                <a:ea typeface="Times New Roman"/>
                <a:cs typeface="Times New Roman"/>
                <a:sym typeface="Times New Roman"/>
              </a:rPr>
              <a:t>Induction Ceremony Spring 2023</a:t>
            </a:r>
          </a:p>
        </p:txBody>
      </p:sp>
      <p:pic>
        <p:nvPicPr>
          <p:cNvPr id="5" name="Picture 4">
            <a:extLst>
              <a:ext uri="{FF2B5EF4-FFF2-40B4-BE49-F238E27FC236}">
                <a16:creationId xmlns:a16="http://schemas.microsoft.com/office/drawing/2014/main" id="{D9583079-8B7D-83C4-D338-712C70DF938C}"/>
              </a:ext>
            </a:extLst>
          </p:cNvPr>
          <p:cNvPicPr>
            <a:picLocks noChangeAspect="1"/>
          </p:cNvPicPr>
          <p:nvPr/>
        </p:nvPicPr>
        <p:blipFill>
          <a:blip r:embed="rId2"/>
          <a:stretch>
            <a:fillRect/>
          </a:stretch>
        </p:blipFill>
        <p:spPr>
          <a:xfrm>
            <a:off x="505855" y="901573"/>
            <a:ext cx="8062659" cy="4000847"/>
          </a:xfrm>
          <a:prstGeom prst="rect">
            <a:avLst/>
          </a:prstGeom>
        </p:spPr>
      </p:pic>
    </p:spTree>
    <p:extLst>
      <p:ext uri="{BB962C8B-B14F-4D97-AF65-F5344CB8AC3E}">
        <p14:creationId xmlns:p14="http://schemas.microsoft.com/office/powerpoint/2010/main" val="134300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4"/>
          <p:cNvSpPr txBox="1">
            <a:spLocks noGrp="1"/>
          </p:cNvSpPr>
          <p:nvPr>
            <p:ph type="title"/>
          </p:nvPr>
        </p:nvSpPr>
        <p:spPr>
          <a:xfrm>
            <a:off x="380235" y="181873"/>
            <a:ext cx="8313900" cy="7197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08529C"/>
              </a:buClr>
              <a:buSzPts val="2700"/>
              <a:buFont typeface="Times New Roman"/>
              <a:buNone/>
            </a:pPr>
            <a:r>
              <a:rPr lang="en" sz="2700" u="sng">
                <a:solidFill>
                  <a:srgbClr val="08529C"/>
                </a:solidFill>
                <a:latin typeface="Times New Roman"/>
                <a:ea typeface="Times New Roman"/>
                <a:cs typeface="Times New Roman"/>
                <a:sym typeface="Times New Roman"/>
              </a:rPr>
              <a:t>FINAL THOUGHTS</a:t>
            </a:r>
            <a:endParaRPr sz="2700" b="0" i="0" u="sng" strike="noStrike" cap="none">
              <a:solidFill>
                <a:srgbClr val="08529C"/>
              </a:solidFill>
              <a:latin typeface="Times New Roman"/>
              <a:ea typeface="Times New Roman"/>
              <a:cs typeface="Times New Roman"/>
              <a:sym typeface="Times New Roman"/>
            </a:endParaRPr>
          </a:p>
        </p:txBody>
      </p:sp>
      <p:pic>
        <p:nvPicPr>
          <p:cNvPr id="272" name="Google Shape;272;p4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925281" y="3657134"/>
            <a:ext cx="1160441" cy="1409494"/>
          </a:xfrm>
          <a:prstGeom prst="rect">
            <a:avLst/>
          </a:prstGeom>
          <a:noFill/>
          <a:ln>
            <a:noFill/>
          </a:ln>
        </p:spPr>
      </p:pic>
      <p:sp>
        <p:nvSpPr>
          <p:cNvPr id="273" name="Google Shape;273;p44"/>
          <p:cNvSpPr txBox="1"/>
          <p:nvPr/>
        </p:nvSpPr>
        <p:spPr>
          <a:xfrm>
            <a:off x="222125" y="982825"/>
            <a:ext cx="8472000" cy="1038900"/>
          </a:xfrm>
          <a:prstGeom prst="rect">
            <a:avLst/>
          </a:prstGeom>
          <a:noFill/>
          <a:ln>
            <a:noFill/>
          </a:ln>
        </p:spPr>
        <p:txBody>
          <a:bodyPr spcFirstLastPara="1" wrap="square" lIns="68575" tIns="34275" rIns="68575" bIns="34275" anchor="t" anchorCtr="0">
            <a:noAutofit/>
          </a:bodyPr>
          <a:lstStyle/>
          <a:p>
            <a:pPr marL="139700" marR="0" lvl="0" indent="0" algn="ctr" rtl="0">
              <a:spcBef>
                <a:spcPts val="0"/>
              </a:spcBef>
              <a:spcAft>
                <a:spcPts val="0"/>
              </a:spcAft>
              <a:buClr>
                <a:schemeClr val="lt1"/>
              </a:buClr>
              <a:buSzPts val="2100"/>
              <a:buFont typeface="Arial"/>
              <a:buNone/>
            </a:pPr>
            <a:r>
              <a:rPr lang="en" sz="3000">
                <a:solidFill>
                  <a:srgbClr val="08529C"/>
                </a:solidFill>
              </a:rPr>
              <a:t>The Gamma Chapter would like to thank the National Grand Chapter for all of its support. We look forward to continuing the fantastic work that our chapter does and to continue our mission of furthering Osteopathic Principles and Values in the communities where we live and serve.</a:t>
            </a:r>
            <a:endParaRPr sz="3000">
              <a:solidFill>
                <a:srgbClr val="08529C"/>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45" descr="C:\Users\Prashant\Desktop\LECOM-edit.jpg"/>
          <p:cNvPicPr preferRelativeResize="0"/>
          <p:nvPr/>
        </p:nvPicPr>
        <p:blipFill rotWithShape="1">
          <a:blip r:embed="rId3">
            <a:alphaModFix/>
          </a:blip>
          <a:srcRect/>
          <a:stretch/>
        </p:blipFill>
        <p:spPr>
          <a:xfrm>
            <a:off x="1990330" y="1316831"/>
            <a:ext cx="5160960" cy="2866291"/>
          </a:xfrm>
          <a:prstGeom prst="rect">
            <a:avLst/>
          </a:prstGeom>
          <a:noFill/>
          <a:ln>
            <a:noFill/>
          </a:ln>
        </p:spPr>
      </p:pic>
      <p:pic>
        <p:nvPicPr>
          <p:cNvPr id="279" name="Google Shape;279;p4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684860" y="342899"/>
            <a:ext cx="3771900" cy="859631"/>
          </a:xfrm>
          <a:prstGeom prst="rect">
            <a:avLst/>
          </a:prstGeom>
          <a:noFill/>
          <a:ln>
            <a:noFill/>
          </a:ln>
        </p:spPr>
      </p:pic>
      <p:sp>
        <p:nvSpPr>
          <p:cNvPr id="280" name="Google Shape;280;p45"/>
          <p:cNvSpPr txBox="1"/>
          <p:nvPr/>
        </p:nvSpPr>
        <p:spPr>
          <a:xfrm>
            <a:off x="3493946" y="4343550"/>
            <a:ext cx="2153700" cy="484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700">
                <a:solidFill>
                  <a:srgbClr val="08529C"/>
                </a:solidFill>
              </a:rPr>
              <a:t>THANK YOU</a:t>
            </a:r>
            <a:endParaRPr sz="2700">
              <a:solidFill>
                <a:srgbClr val="08529C"/>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8"/>
                                        </p:tgtEl>
                                        <p:attrNameLst>
                                          <p:attrName>style.visibility</p:attrName>
                                        </p:attrNameLst>
                                      </p:cBhvr>
                                      <p:to>
                                        <p:strVal val="visible"/>
                                      </p:to>
                                    </p:set>
                                    <p:animEffect transition="in" filter="fade">
                                      <p:cBhvr>
                                        <p:cTn id="7" dur="20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2"/>
          <p:cNvSpPr txBox="1">
            <a:spLocks noGrp="1"/>
          </p:cNvSpPr>
          <p:nvPr>
            <p:ph type="title"/>
          </p:nvPr>
        </p:nvSpPr>
        <p:spPr>
          <a:xfrm>
            <a:off x="250650" y="0"/>
            <a:ext cx="8642700" cy="1428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800" u="sng" dirty="0">
                <a:solidFill>
                  <a:srgbClr val="08529C"/>
                </a:solidFill>
                <a:latin typeface="Times New Roman"/>
                <a:ea typeface="Times New Roman"/>
                <a:cs typeface="Times New Roman"/>
                <a:sym typeface="Times New Roman"/>
              </a:rPr>
              <a:t>LAKE ERIE COLLEGE OF OSTEOPATHIC MEDICINE</a:t>
            </a:r>
            <a:endParaRPr sz="2800" u="sng" dirty="0">
              <a:solidFill>
                <a:srgbClr val="08529C"/>
              </a:solidFill>
              <a:latin typeface="Times New Roman"/>
              <a:ea typeface="Times New Roman"/>
              <a:cs typeface="Times New Roman"/>
              <a:sym typeface="Times New Roman"/>
            </a:endParaRPr>
          </a:p>
        </p:txBody>
      </p:sp>
      <p:sp>
        <p:nvSpPr>
          <p:cNvPr id="181" name="Google Shape;181;p32"/>
          <p:cNvSpPr txBox="1">
            <a:spLocks noGrp="1"/>
          </p:cNvSpPr>
          <p:nvPr>
            <p:ph type="body" idx="1"/>
          </p:nvPr>
        </p:nvSpPr>
        <p:spPr>
          <a:xfrm>
            <a:off x="129650" y="1813727"/>
            <a:ext cx="7981709" cy="2415673"/>
          </a:xfrm>
          <a:prstGeom prst="rect">
            <a:avLst/>
          </a:prstGeom>
        </p:spPr>
        <p:txBody>
          <a:bodyPr spcFirstLastPara="1" wrap="square" lIns="68575" tIns="34275" rIns="68575" bIns="34275" anchor="ctr" anchorCtr="0">
            <a:noAutofit/>
          </a:bodyPr>
          <a:lstStyle/>
          <a:p>
            <a:pPr marL="457200" lvl="0" indent="-355600" algn="l" rtl="0">
              <a:lnSpc>
                <a:spcPct val="115000"/>
              </a:lnSpc>
              <a:spcBef>
                <a:spcPts val="300"/>
              </a:spcBef>
              <a:spcAft>
                <a:spcPts val="0"/>
              </a:spcAft>
              <a:buClr>
                <a:srgbClr val="08529C"/>
              </a:buClr>
              <a:buSzPts val="2000"/>
              <a:buFont typeface="Arial"/>
              <a:buChar char="•"/>
            </a:pPr>
            <a:r>
              <a:rPr lang="en" sz="2000" dirty="0">
                <a:solidFill>
                  <a:srgbClr val="08529C"/>
                </a:solidFill>
                <a:latin typeface="Arial"/>
                <a:ea typeface="Arial"/>
                <a:cs typeface="Arial"/>
                <a:sym typeface="Arial"/>
              </a:rPr>
              <a:t>LECOM was established as the 16th college of Osteopathic medicine in December 1992.</a:t>
            </a:r>
            <a:endParaRPr sz="2000" dirty="0">
              <a:solidFill>
                <a:srgbClr val="08529C"/>
              </a:solidFill>
              <a:latin typeface="Arial"/>
              <a:ea typeface="Arial"/>
              <a:cs typeface="Arial"/>
              <a:sym typeface="Arial"/>
            </a:endParaRPr>
          </a:p>
          <a:p>
            <a:pPr marL="457200" lvl="0" indent="0" algn="l" rtl="0">
              <a:lnSpc>
                <a:spcPct val="115000"/>
              </a:lnSpc>
              <a:spcBef>
                <a:spcPts val="500"/>
              </a:spcBef>
              <a:spcAft>
                <a:spcPts val="0"/>
              </a:spcAft>
              <a:buNone/>
            </a:pPr>
            <a:endParaRPr sz="2000" dirty="0">
              <a:solidFill>
                <a:srgbClr val="08529C"/>
              </a:solidFill>
              <a:latin typeface="Arial"/>
              <a:ea typeface="Arial"/>
              <a:cs typeface="Arial"/>
              <a:sym typeface="Arial"/>
            </a:endParaRPr>
          </a:p>
          <a:p>
            <a:pPr marL="457200" lvl="0" indent="-355600" algn="l" rtl="0">
              <a:lnSpc>
                <a:spcPct val="115000"/>
              </a:lnSpc>
              <a:spcBef>
                <a:spcPts val="500"/>
              </a:spcBef>
              <a:spcAft>
                <a:spcPts val="0"/>
              </a:spcAft>
              <a:buClr>
                <a:srgbClr val="08529C"/>
              </a:buClr>
              <a:buSzPts val="2000"/>
              <a:buFont typeface="Arial"/>
              <a:buChar char="•"/>
            </a:pPr>
            <a:r>
              <a:rPr lang="en" sz="2000" dirty="0">
                <a:solidFill>
                  <a:srgbClr val="08529C"/>
                </a:solidFill>
                <a:latin typeface="Arial"/>
                <a:ea typeface="Arial"/>
                <a:cs typeface="Arial"/>
                <a:sym typeface="Arial"/>
              </a:rPr>
              <a:t>The Charter Class Began on August 9, 1993 in Erie, Pennsylvania</a:t>
            </a:r>
            <a:endParaRPr sz="2000" dirty="0">
              <a:solidFill>
                <a:srgbClr val="08529C"/>
              </a:solidFill>
              <a:latin typeface="Arial"/>
              <a:ea typeface="Arial"/>
              <a:cs typeface="Arial"/>
              <a:sym typeface="Arial"/>
            </a:endParaRPr>
          </a:p>
          <a:p>
            <a:pPr marL="457200" lvl="0" indent="0" algn="l" rtl="0">
              <a:lnSpc>
                <a:spcPct val="115000"/>
              </a:lnSpc>
              <a:spcBef>
                <a:spcPts val="500"/>
              </a:spcBef>
              <a:spcAft>
                <a:spcPts val="0"/>
              </a:spcAft>
              <a:buNone/>
            </a:pPr>
            <a:endParaRPr sz="2000" dirty="0">
              <a:solidFill>
                <a:srgbClr val="08529C"/>
              </a:solidFill>
              <a:latin typeface="Arial"/>
              <a:ea typeface="Arial"/>
              <a:cs typeface="Arial"/>
              <a:sym typeface="Arial"/>
            </a:endParaRPr>
          </a:p>
          <a:p>
            <a:pPr marL="457200" lvl="0" indent="-355600" algn="l" rtl="0">
              <a:lnSpc>
                <a:spcPct val="115000"/>
              </a:lnSpc>
              <a:spcBef>
                <a:spcPts val="500"/>
              </a:spcBef>
              <a:spcAft>
                <a:spcPts val="0"/>
              </a:spcAft>
              <a:buClr>
                <a:srgbClr val="08529C"/>
              </a:buClr>
              <a:buSzPts val="2000"/>
              <a:buFont typeface="Arial"/>
              <a:buChar char="•"/>
            </a:pPr>
            <a:r>
              <a:rPr lang="en" sz="2000" dirty="0">
                <a:solidFill>
                  <a:srgbClr val="08529C"/>
                </a:solidFill>
                <a:latin typeface="Arial"/>
                <a:ea typeface="Arial"/>
                <a:cs typeface="Arial"/>
                <a:sym typeface="Arial"/>
              </a:rPr>
              <a:t>LECOM has granted the Doctor of Osteopathic Medicine degree to over 8,000 graduates as of 2021.</a:t>
            </a:r>
            <a:endParaRPr sz="2000" dirty="0">
              <a:solidFill>
                <a:srgbClr val="08529C"/>
              </a:solidFill>
              <a:latin typeface="Arial"/>
              <a:ea typeface="Arial"/>
              <a:cs typeface="Arial"/>
              <a:sym typeface="Arial"/>
            </a:endParaRPr>
          </a:p>
        </p:txBody>
      </p:sp>
      <p:pic>
        <p:nvPicPr>
          <p:cNvPr id="182" name="Google Shape;182;p3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11359" y="3877758"/>
            <a:ext cx="898713" cy="109159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3"/>
          <p:cNvSpPr txBox="1">
            <a:spLocks noGrp="1"/>
          </p:cNvSpPr>
          <p:nvPr>
            <p:ph type="title"/>
          </p:nvPr>
        </p:nvSpPr>
        <p:spPr>
          <a:xfrm>
            <a:off x="372410" y="89473"/>
            <a:ext cx="8313900" cy="7197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08529C"/>
              </a:buClr>
              <a:buSzPts val="2700"/>
              <a:buFont typeface="Times New Roman"/>
              <a:buNone/>
            </a:pPr>
            <a:r>
              <a:rPr lang="en" sz="2700" b="0" i="0" u="sng" strike="noStrike" cap="none">
                <a:solidFill>
                  <a:srgbClr val="08529C"/>
                </a:solidFill>
                <a:latin typeface="Times New Roman"/>
                <a:ea typeface="Times New Roman"/>
                <a:cs typeface="Times New Roman"/>
                <a:sym typeface="Times New Roman"/>
              </a:rPr>
              <a:t>GAMMA CHAPTER EXECUTIVE BOARD</a:t>
            </a:r>
            <a:endParaRPr sz="2700" b="0" i="0" u="sng" strike="noStrike" cap="none">
              <a:solidFill>
                <a:srgbClr val="08529C"/>
              </a:solidFill>
              <a:latin typeface="Times New Roman"/>
              <a:ea typeface="Times New Roman"/>
              <a:cs typeface="Times New Roman"/>
              <a:sym typeface="Times New Roman"/>
            </a:endParaRPr>
          </a:p>
        </p:txBody>
      </p:sp>
      <p:pic>
        <p:nvPicPr>
          <p:cNvPr id="188" name="Google Shape;188;p3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11359" y="3877758"/>
            <a:ext cx="898713" cy="1091592"/>
          </a:xfrm>
          <a:prstGeom prst="rect">
            <a:avLst/>
          </a:prstGeom>
          <a:noFill/>
          <a:ln>
            <a:noFill/>
          </a:ln>
        </p:spPr>
      </p:pic>
      <p:sp>
        <p:nvSpPr>
          <p:cNvPr id="189" name="Google Shape;189;p33"/>
          <p:cNvSpPr txBox="1"/>
          <p:nvPr/>
        </p:nvSpPr>
        <p:spPr>
          <a:xfrm>
            <a:off x="1780461" y="2550384"/>
            <a:ext cx="2422800" cy="254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200" b="1" dirty="0">
                <a:solidFill>
                  <a:srgbClr val="08529C"/>
                </a:solidFill>
                <a:latin typeface="Arial"/>
                <a:ea typeface="Arial"/>
                <a:cs typeface="Arial"/>
                <a:sym typeface="Arial"/>
              </a:rPr>
              <a:t>PRESIDENT: </a:t>
            </a:r>
            <a:r>
              <a:rPr lang="en" sz="1200" b="1" dirty="0">
                <a:solidFill>
                  <a:srgbClr val="08529C"/>
                </a:solidFill>
              </a:rPr>
              <a:t>Melissa Zhang</a:t>
            </a:r>
            <a:endParaRPr sz="1200" b="1" dirty="0">
              <a:solidFill>
                <a:srgbClr val="08529C"/>
              </a:solidFill>
              <a:latin typeface="Arial"/>
              <a:ea typeface="Arial"/>
              <a:cs typeface="Arial"/>
              <a:sym typeface="Arial"/>
            </a:endParaRPr>
          </a:p>
        </p:txBody>
      </p:sp>
      <p:sp>
        <p:nvSpPr>
          <p:cNvPr id="190" name="Google Shape;190;p33"/>
          <p:cNvSpPr txBox="1"/>
          <p:nvPr/>
        </p:nvSpPr>
        <p:spPr>
          <a:xfrm>
            <a:off x="4524112" y="2535200"/>
            <a:ext cx="2911196" cy="254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200" b="1" dirty="0">
                <a:solidFill>
                  <a:srgbClr val="08529C"/>
                </a:solidFill>
                <a:latin typeface="Arial"/>
                <a:ea typeface="Arial"/>
                <a:cs typeface="Arial"/>
                <a:sym typeface="Arial"/>
              </a:rPr>
              <a:t>VICE PRESIDENT: Grace Hogue</a:t>
            </a:r>
            <a:endParaRPr sz="1200" b="1" dirty="0">
              <a:solidFill>
                <a:srgbClr val="08529C"/>
              </a:solidFill>
              <a:latin typeface="Arial"/>
              <a:ea typeface="Arial"/>
              <a:cs typeface="Arial"/>
              <a:sym typeface="Arial"/>
            </a:endParaRPr>
          </a:p>
        </p:txBody>
      </p:sp>
      <p:sp>
        <p:nvSpPr>
          <p:cNvPr id="191" name="Google Shape;191;p33"/>
          <p:cNvSpPr txBox="1"/>
          <p:nvPr/>
        </p:nvSpPr>
        <p:spPr>
          <a:xfrm>
            <a:off x="1574287" y="4757300"/>
            <a:ext cx="2691600" cy="254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200" b="1" dirty="0">
                <a:solidFill>
                  <a:srgbClr val="08529C"/>
                </a:solidFill>
                <a:latin typeface="Arial"/>
                <a:ea typeface="Arial"/>
                <a:cs typeface="Arial"/>
                <a:sym typeface="Arial"/>
              </a:rPr>
              <a:t>TREASURER: </a:t>
            </a:r>
            <a:r>
              <a:rPr lang="en" sz="1200" b="1" dirty="0">
                <a:solidFill>
                  <a:srgbClr val="08529C"/>
                </a:solidFill>
              </a:rPr>
              <a:t>Madison Grossman</a:t>
            </a:r>
            <a:endParaRPr sz="1200" b="1" dirty="0">
              <a:solidFill>
                <a:srgbClr val="08529C"/>
              </a:solidFill>
              <a:latin typeface="Arial"/>
              <a:ea typeface="Arial"/>
              <a:cs typeface="Arial"/>
              <a:sym typeface="Arial"/>
            </a:endParaRPr>
          </a:p>
        </p:txBody>
      </p:sp>
      <p:sp>
        <p:nvSpPr>
          <p:cNvPr id="192" name="Google Shape;192;p33"/>
          <p:cNvSpPr txBox="1"/>
          <p:nvPr/>
        </p:nvSpPr>
        <p:spPr>
          <a:xfrm>
            <a:off x="4537173" y="4757300"/>
            <a:ext cx="3032539" cy="254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200" b="1" dirty="0">
                <a:solidFill>
                  <a:srgbClr val="08529C"/>
                </a:solidFill>
                <a:latin typeface="Arial"/>
                <a:ea typeface="Arial"/>
                <a:cs typeface="Arial"/>
                <a:sym typeface="Arial"/>
              </a:rPr>
              <a:t>SECRETARY: </a:t>
            </a:r>
            <a:r>
              <a:rPr lang="en" sz="1200" b="1" dirty="0">
                <a:solidFill>
                  <a:srgbClr val="08529C"/>
                </a:solidFill>
              </a:rPr>
              <a:t>Abdulmuhaimin Khatib</a:t>
            </a:r>
            <a:endParaRPr sz="1200" b="1" dirty="0">
              <a:solidFill>
                <a:srgbClr val="08529C"/>
              </a:solidFill>
              <a:latin typeface="Arial"/>
              <a:ea typeface="Arial"/>
              <a:cs typeface="Arial"/>
              <a:sym typeface="Arial"/>
            </a:endParaRPr>
          </a:p>
        </p:txBody>
      </p:sp>
      <p:pic>
        <p:nvPicPr>
          <p:cNvPr id="3" name="Picture 2">
            <a:extLst>
              <a:ext uri="{FF2B5EF4-FFF2-40B4-BE49-F238E27FC236}">
                <a16:creationId xmlns:a16="http://schemas.microsoft.com/office/drawing/2014/main" id="{5F7FA36A-DF36-8768-D5BF-8BBC80931B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6986" y="739921"/>
            <a:ext cx="1766242" cy="1679149"/>
          </a:xfrm>
          <a:prstGeom prst="rect">
            <a:avLst/>
          </a:prstGeom>
        </p:spPr>
      </p:pic>
      <p:pic>
        <p:nvPicPr>
          <p:cNvPr id="5" name="Picture 4">
            <a:extLst>
              <a:ext uri="{FF2B5EF4-FFF2-40B4-BE49-F238E27FC236}">
                <a16:creationId xmlns:a16="http://schemas.microsoft.com/office/drawing/2014/main" id="{11B514D1-2F1D-7E98-91AF-2C35467CF550}"/>
              </a:ext>
            </a:extLst>
          </p:cNvPr>
          <p:cNvPicPr>
            <a:picLocks noChangeAspect="1"/>
          </p:cNvPicPr>
          <p:nvPr/>
        </p:nvPicPr>
        <p:blipFill>
          <a:blip r:embed="rId5"/>
          <a:stretch>
            <a:fillRect/>
          </a:stretch>
        </p:blipFill>
        <p:spPr>
          <a:xfrm>
            <a:off x="5249217" y="739921"/>
            <a:ext cx="1348247" cy="1679149"/>
          </a:xfrm>
          <a:prstGeom prst="rect">
            <a:avLst/>
          </a:prstGeom>
        </p:spPr>
      </p:pic>
      <p:pic>
        <p:nvPicPr>
          <p:cNvPr id="8" name="Picture 7">
            <a:extLst>
              <a:ext uri="{FF2B5EF4-FFF2-40B4-BE49-F238E27FC236}">
                <a16:creationId xmlns:a16="http://schemas.microsoft.com/office/drawing/2014/main" id="{DA0F55A6-1A93-6732-2A52-1DEB24044471}"/>
              </a:ext>
            </a:extLst>
          </p:cNvPr>
          <p:cNvPicPr>
            <a:picLocks noChangeAspect="1"/>
          </p:cNvPicPr>
          <p:nvPr/>
        </p:nvPicPr>
        <p:blipFill>
          <a:blip r:embed="rId6"/>
          <a:stretch>
            <a:fillRect/>
          </a:stretch>
        </p:blipFill>
        <p:spPr>
          <a:xfrm>
            <a:off x="2201354" y="2858887"/>
            <a:ext cx="1437467" cy="1870190"/>
          </a:xfrm>
          <a:prstGeom prst="rect">
            <a:avLst/>
          </a:prstGeom>
        </p:spPr>
      </p:pic>
      <p:pic>
        <p:nvPicPr>
          <p:cNvPr id="9" name="Picture 4">
            <a:extLst>
              <a:ext uri="{FF2B5EF4-FFF2-40B4-BE49-F238E27FC236}">
                <a16:creationId xmlns:a16="http://schemas.microsoft.com/office/drawing/2014/main" id="{AB5E3931-C42D-D64C-A5EA-73AC942221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6284" y="2919937"/>
            <a:ext cx="1333379" cy="1706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1067727" y="134576"/>
            <a:ext cx="6939000" cy="7197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08529C"/>
              </a:buClr>
              <a:buSzPts val="2700"/>
              <a:buFont typeface="Times New Roman"/>
              <a:buNone/>
            </a:pPr>
            <a:r>
              <a:rPr lang="en" sz="2700" b="0" i="0" u="sng" strike="noStrike" cap="none">
                <a:solidFill>
                  <a:srgbClr val="08529C"/>
                </a:solidFill>
                <a:latin typeface="Times New Roman"/>
                <a:ea typeface="Times New Roman"/>
                <a:cs typeface="Times New Roman"/>
                <a:sym typeface="Times New Roman"/>
              </a:rPr>
              <a:t>GAMMA CHAPTER MISSION STATEMENT</a:t>
            </a:r>
            <a:endParaRPr sz="2700" b="0" i="0" u="sng" strike="noStrike" cap="none">
              <a:solidFill>
                <a:srgbClr val="08529C"/>
              </a:solidFill>
              <a:latin typeface="Times New Roman"/>
              <a:ea typeface="Times New Roman"/>
              <a:cs typeface="Times New Roman"/>
              <a:sym typeface="Times New Roman"/>
            </a:endParaRPr>
          </a:p>
        </p:txBody>
      </p:sp>
      <p:pic>
        <p:nvPicPr>
          <p:cNvPr id="202" name="Google Shape;202;p3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849631" y="3559859"/>
            <a:ext cx="1160441" cy="1409494"/>
          </a:xfrm>
          <a:prstGeom prst="rect">
            <a:avLst/>
          </a:prstGeom>
          <a:noFill/>
          <a:ln>
            <a:noFill/>
          </a:ln>
        </p:spPr>
      </p:pic>
      <p:sp>
        <p:nvSpPr>
          <p:cNvPr id="203" name="Google Shape;203;p34"/>
          <p:cNvSpPr txBox="1"/>
          <p:nvPr/>
        </p:nvSpPr>
        <p:spPr>
          <a:xfrm>
            <a:off x="378373" y="1274617"/>
            <a:ext cx="8315700" cy="32550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3300" i="1">
                <a:solidFill>
                  <a:srgbClr val="08529C"/>
                </a:solidFill>
                <a:latin typeface="Arial"/>
                <a:ea typeface="Arial"/>
                <a:cs typeface="Arial"/>
                <a:sym typeface="Arial"/>
              </a:rPr>
              <a:t>“As an organization founded on scholastic achievement, service, and medicine, we can best serve our community by mentoring the health-underserved populations of Erie, both academically and socially “</a:t>
            </a:r>
            <a:endParaRPr sz="1100"/>
          </a:p>
          <a:p>
            <a:pPr marL="0" marR="0" lvl="0" indent="0" algn="l" rtl="0">
              <a:spcBef>
                <a:spcPts val="0"/>
              </a:spcBef>
              <a:spcAft>
                <a:spcPts val="0"/>
              </a:spcAft>
              <a:buNone/>
            </a:pPr>
            <a:endParaRPr sz="2100">
              <a:solidFill>
                <a:srgbClr val="08529C"/>
              </a:solidFill>
              <a:latin typeface="Arial"/>
              <a:ea typeface="Arial"/>
              <a:cs typeface="Arial"/>
              <a:sym typeface="Arial"/>
            </a:endParaRPr>
          </a:p>
          <a:p>
            <a:pPr marL="254000" marR="0" lvl="0" indent="-114300" algn="l" rtl="0">
              <a:spcBef>
                <a:spcPts val="0"/>
              </a:spcBef>
              <a:spcAft>
                <a:spcPts val="0"/>
              </a:spcAft>
              <a:buClr>
                <a:schemeClr val="lt1"/>
              </a:buClr>
              <a:buSzPts val="2100"/>
              <a:buFont typeface="Arial"/>
              <a:buNone/>
            </a:pPr>
            <a:endParaRPr sz="2100">
              <a:solidFill>
                <a:srgbClr val="08529C"/>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5"/>
          <p:cNvSpPr txBox="1">
            <a:spLocks noGrp="1"/>
          </p:cNvSpPr>
          <p:nvPr>
            <p:ph type="title"/>
          </p:nvPr>
        </p:nvSpPr>
        <p:spPr>
          <a:xfrm>
            <a:off x="380235" y="181873"/>
            <a:ext cx="8313900" cy="7197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08529C"/>
              </a:buClr>
              <a:buSzPts val="2700"/>
              <a:buFont typeface="Times New Roman"/>
              <a:buNone/>
            </a:pPr>
            <a:r>
              <a:rPr lang="en" sz="2700" b="0" i="0" u="sng" strike="noStrike" cap="none">
                <a:solidFill>
                  <a:srgbClr val="08529C"/>
                </a:solidFill>
                <a:latin typeface="Times New Roman"/>
                <a:ea typeface="Times New Roman"/>
                <a:cs typeface="Times New Roman"/>
                <a:sym typeface="Times New Roman"/>
              </a:rPr>
              <a:t>GAMMA CHAPTER GOALS</a:t>
            </a:r>
            <a:endParaRPr sz="2700" b="0" i="0" u="sng" strike="noStrike" cap="none">
              <a:solidFill>
                <a:srgbClr val="08529C"/>
              </a:solidFill>
              <a:latin typeface="Times New Roman"/>
              <a:ea typeface="Times New Roman"/>
              <a:cs typeface="Times New Roman"/>
              <a:sym typeface="Times New Roman"/>
            </a:endParaRPr>
          </a:p>
        </p:txBody>
      </p:sp>
      <p:pic>
        <p:nvPicPr>
          <p:cNvPr id="209" name="Google Shape;209;p3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849631" y="3559859"/>
            <a:ext cx="1160441" cy="1409494"/>
          </a:xfrm>
          <a:prstGeom prst="rect">
            <a:avLst/>
          </a:prstGeom>
          <a:noFill/>
          <a:ln>
            <a:noFill/>
          </a:ln>
        </p:spPr>
      </p:pic>
      <p:sp>
        <p:nvSpPr>
          <p:cNvPr id="210" name="Google Shape;210;p35"/>
          <p:cNvSpPr txBox="1"/>
          <p:nvPr/>
        </p:nvSpPr>
        <p:spPr>
          <a:xfrm>
            <a:off x="380235" y="901654"/>
            <a:ext cx="8313900" cy="3494700"/>
          </a:xfrm>
          <a:prstGeom prst="rect">
            <a:avLst/>
          </a:prstGeom>
          <a:noFill/>
          <a:ln>
            <a:noFill/>
          </a:ln>
        </p:spPr>
        <p:txBody>
          <a:bodyPr spcFirstLastPara="1" wrap="square" lIns="68575" tIns="34275" rIns="68575" bIns="34275" anchor="t" anchorCtr="0">
            <a:noAutofit/>
          </a:bodyPr>
          <a:lstStyle/>
          <a:p>
            <a:pPr marL="342900" marR="0" lvl="0" indent="-336550" algn="l" rtl="0">
              <a:lnSpc>
                <a:spcPct val="120000"/>
              </a:lnSpc>
              <a:spcBef>
                <a:spcPts val="0"/>
              </a:spcBef>
              <a:spcAft>
                <a:spcPts val="0"/>
              </a:spcAft>
              <a:buClr>
                <a:srgbClr val="08529C"/>
              </a:buClr>
              <a:buSzPts val="2100"/>
              <a:buFont typeface="Arial"/>
              <a:buChar char="•"/>
            </a:pPr>
            <a:r>
              <a:rPr lang="en" sz="2100">
                <a:solidFill>
                  <a:srgbClr val="08529C"/>
                </a:solidFill>
                <a:latin typeface="Arial"/>
                <a:ea typeface="Arial"/>
                <a:cs typeface="Arial"/>
                <a:sym typeface="Arial"/>
              </a:rPr>
              <a:t>Positively </a:t>
            </a:r>
            <a:r>
              <a:rPr lang="en" sz="2100" b="1">
                <a:solidFill>
                  <a:srgbClr val="08529C"/>
                </a:solidFill>
                <a:latin typeface="Arial"/>
                <a:ea typeface="Arial"/>
                <a:cs typeface="Arial"/>
                <a:sym typeface="Arial"/>
              </a:rPr>
              <a:t>impact the community </a:t>
            </a:r>
            <a:r>
              <a:rPr lang="en" sz="2100">
                <a:solidFill>
                  <a:srgbClr val="08529C"/>
                </a:solidFill>
                <a:latin typeface="Arial"/>
                <a:ea typeface="Arial"/>
                <a:cs typeface="Arial"/>
                <a:sym typeface="Arial"/>
              </a:rPr>
              <a:t>at large through health-oriented community service projects and </a:t>
            </a:r>
            <a:r>
              <a:rPr lang="en" sz="2100">
                <a:solidFill>
                  <a:srgbClr val="08529C"/>
                </a:solidFill>
              </a:rPr>
              <a:t>outreach</a:t>
            </a:r>
            <a:r>
              <a:rPr lang="en" sz="2100">
                <a:solidFill>
                  <a:srgbClr val="08529C"/>
                </a:solidFill>
                <a:latin typeface="Arial"/>
                <a:ea typeface="Arial"/>
                <a:cs typeface="Arial"/>
                <a:sym typeface="Arial"/>
              </a:rPr>
              <a:t> programs</a:t>
            </a:r>
            <a:endParaRPr sz="1100"/>
          </a:p>
          <a:p>
            <a:pPr marL="342900" marR="0" lvl="0" indent="-203200" algn="l" rtl="0">
              <a:lnSpc>
                <a:spcPct val="120000"/>
              </a:lnSpc>
              <a:spcBef>
                <a:spcPts val="0"/>
              </a:spcBef>
              <a:spcAft>
                <a:spcPts val="0"/>
              </a:spcAft>
              <a:buClr>
                <a:schemeClr val="lt1"/>
              </a:buClr>
              <a:buSzPts val="2100"/>
              <a:buFont typeface="Arial"/>
              <a:buNone/>
            </a:pPr>
            <a:endParaRPr sz="2100">
              <a:solidFill>
                <a:srgbClr val="08529C"/>
              </a:solidFill>
              <a:latin typeface="Arial"/>
              <a:ea typeface="Arial"/>
              <a:cs typeface="Arial"/>
              <a:sym typeface="Arial"/>
            </a:endParaRPr>
          </a:p>
          <a:p>
            <a:pPr marL="342900" marR="0" lvl="0" indent="-336550" algn="l" rtl="0">
              <a:lnSpc>
                <a:spcPct val="120000"/>
              </a:lnSpc>
              <a:spcBef>
                <a:spcPts val="0"/>
              </a:spcBef>
              <a:spcAft>
                <a:spcPts val="0"/>
              </a:spcAft>
              <a:buClr>
                <a:srgbClr val="08529C"/>
              </a:buClr>
              <a:buSzPts val="2100"/>
              <a:buFont typeface="Arial"/>
              <a:buChar char="•"/>
            </a:pPr>
            <a:r>
              <a:rPr lang="en" sz="2100">
                <a:solidFill>
                  <a:srgbClr val="08529C"/>
                </a:solidFill>
                <a:latin typeface="Arial"/>
                <a:ea typeface="Arial"/>
                <a:cs typeface="Arial"/>
                <a:sym typeface="Arial"/>
              </a:rPr>
              <a:t>Strengthen the </a:t>
            </a:r>
            <a:r>
              <a:rPr lang="en" sz="2100" b="1">
                <a:solidFill>
                  <a:srgbClr val="08529C"/>
                </a:solidFill>
                <a:latin typeface="Arial"/>
                <a:ea typeface="Arial"/>
                <a:cs typeface="Arial"/>
                <a:sym typeface="Arial"/>
              </a:rPr>
              <a:t>presence and awareness of Osteopathy</a:t>
            </a:r>
            <a:r>
              <a:rPr lang="en" sz="2100">
                <a:solidFill>
                  <a:srgbClr val="08529C"/>
                </a:solidFill>
                <a:latin typeface="Arial"/>
                <a:ea typeface="Arial"/>
                <a:cs typeface="Arial"/>
                <a:sym typeface="Arial"/>
              </a:rPr>
              <a:t> in the local community</a:t>
            </a:r>
            <a:endParaRPr sz="1100"/>
          </a:p>
          <a:p>
            <a:pPr marL="342900" marR="0" lvl="0" indent="-203200" algn="l" rtl="0">
              <a:lnSpc>
                <a:spcPct val="120000"/>
              </a:lnSpc>
              <a:spcBef>
                <a:spcPts val="0"/>
              </a:spcBef>
              <a:spcAft>
                <a:spcPts val="0"/>
              </a:spcAft>
              <a:buClr>
                <a:schemeClr val="lt1"/>
              </a:buClr>
              <a:buSzPts val="2100"/>
              <a:buFont typeface="Arial"/>
              <a:buNone/>
            </a:pPr>
            <a:endParaRPr sz="2100">
              <a:solidFill>
                <a:srgbClr val="08529C"/>
              </a:solidFill>
              <a:latin typeface="Arial"/>
              <a:ea typeface="Arial"/>
              <a:cs typeface="Arial"/>
              <a:sym typeface="Arial"/>
            </a:endParaRPr>
          </a:p>
          <a:p>
            <a:pPr marL="342900" marR="0" lvl="0" indent="-336550" algn="l" rtl="0">
              <a:lnSpc>
                <a:spcPct val="120000"/>
              </a:lnSpc>
              <a:spcBef>
                <a:spcPts val="0"/>
              </a:spcBef>
              <a:spcAft>
                <a:spcPts val="0"/>
              </a:spcAft>
              <a:buClr>
                <a:srgbClr val="08529C"/>
              </a:buClr>
              <a:buSzPts val="2100"/>
              <a:buFont typeface="Arial"/>
              <a:buChar char="•"/>
            </a:pPr>
            <a:r>
              <a:rPr lang="en" sz="2100">
                <a:solidFill>
                  <a:srgbClr val="08529C"/>
                </a:solidFill>
                <a:latin typeface="Arial"/>
                <a:ea typeface="Arial"/>
                <a:cs typeface="Arial"/>
                <a:sym typeface="Arial"/>
              </a:rPr>
              <a:t>Promote </a:t>
            </a:r>
            <a:r>
              <a:rPr lang="en" sz="2100" b="1">
                <a:solidFill>
                  <a:srgbClr val="08529C"/>
                </a:solidFill>
                <a:latin typeface="Arial"/>
                <a:ea typeface="Arial"/>
                <a:cs typeface="Arial"/>
                <a:sym typeface="Arial"/>
              </a:rPr>
              <a:t>fellowship</a:t>
            </a:r>
            <a:r>
              <a:rPr lang="en" sz="2100">
                <a:solidFill>
                  <a:srgbClr val="08529C"/>
                </a:solidFill>
                <a:latin typeface="Arial"/>
                <a:ea typeface="Arial"/>
                <a:cs typeface="Arial"/>
                <a:sym typeface="Arial"/>
              </a:rPr>
              <a:t> amongst the student body and to continue the scholastic excellence of its members and its colleagues</a:t>
            </a:r>
            <a:endParaRPr sz="1100"/>
          </a:p>
          <a:p>
            <a:pPr marL="0" marR="0" lvl="0" indent="0" algn="l" rtl="0">
              <a:spcBef>
                <a:spcPts val="0"/>
              </a:spcBef>
              <a:spcAft>
                <a:spcPts val="0"/>
              </a:spcAft>
              <a:buNone/>
            </a:pPr>
            <a:endParaRPr sz="2100">
              <a:solidFill>
                <a:schemeClr val="lt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6"/>
          <p:cNvSpPr txBox="1">
            <a:spLocks noGrp="1"/>
          </p:cNvSpPr>
          <p:nvPr>
            <p:ph type="title"/>
          </p:nvPr>
        </p:nvSpPr>
        <p:spPr>
          <a:xfrm>
            <a:off x="1936118" y="171984"/>
            <a:ext cx="5913600" cy="7197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rgbClr val="08529C"/>
              </a:buClr>
              <a:buSzPts val="2700"/>
              <a:buFont typeface="Times New Roman"/>
              <a:buNone/>
            </a:pPr>
            <a:r>
              <a:rPr lang="en" sz="2700" b="0" i="0" u="sng" strike="noStrike" cap="none">
                <a:solidFill>
                  <a:srgbClr val="08529C"/>
                </a:solidFill>
                <a:latin typeface="Times New Roman"/>
                <a:ea typeface="Times New Roman"/>
                <a:cs typeface="Times New Roman"/>
                <a:sym typeface="Times New Roman"/>
              </a:rPr>
              <a:t>GAMMA CHAPTER REQUIREMENTS</a:t>
            </a:r>
            <a:endParaRPr sz="2700" b="0" i="0" u="sng" strike="noStrike" cap="none">
              <a:solidFill>
                <a:srgbClr val="08529C"/>
              </a:solidFill>
              <a:latin typeface="Times New Roman"/>
              <a:ea typeface="Times New Roman"/>
              <a:cs typeface="Times New Roman"/>
              <a:sym typeface="Times New Roman"/>
            </a:endParaRPr>
          </a:p>
        </p:txBody>
      </p:sp>
      <p:pic>
        <p:nvPicPr>
          <p:cNvPr id="216" name="Google Shape;216;p3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849631" y="3559859"/>
            <a:ext cx="1160441" cy="1409494"/>
          </a:xfrm>
          <a:prstGeom prst="rect">
            <a:avLst/>
          </a:prstGeom>
          <a:noFill/>
          <a:ln>
            <a:noFill/>
          </a:ln>
        </p:spPr>
      </p:pic>
      <p:sp>
        <p:nvSpPr>
          <p:cNvPr id="217" name="Google Shape;217;p36"/>
          <p:cNvSpPr txBox="1"/>
          <p:nvPr/>
        </p:nvSpPr>
        <p:spPr>
          <a:xfrm>
            <a:off x="224659" y="891684"/>
            <a:ext cx="8469600" cy="3947100"/>
          </a:xfrm>
          <a:prstGeom prst="rect">
            <a:avLst/>
          </a:prstGeom>
          <a:noFill/>
          <a:ln>
            <a:noFill/>
          </a:ln>
        </p:spPr>
        <p:txBody>
          <a:bodyPr spcFirstLastPara="1" wrap="square" lIns="68575" tIns="34275" rIns="68575" bIns="34275" anchor="t" anchorCtr="0">
            <a:noAutofit/>
          </a:bodyPr>
          <a:lstStyle/>
          <a:p>
            <a:pPr marL="254000" marR="0" lvl="0" indent="-247650" algn="l" rtl="0">
              <a:spcBef>
                <a:spcPts val="0"/>
              </a:spcBef>
              <a:spcAft>
                <a:spcPts val="0"/>
              </a:spcAft>
              <a:buClr>
                <a:srgbClr val="08529C"/>
              </a:buClr>
              <a:buSzPts val="2100"/>
              <a:buFont typeface="Arial"/>
              <a:buChar char="•"/>
            </a:pPr>
            <a:r>
              <a:rPr lang="en" sz="2100" dirty="0">
                <a:solidFill>
                  <a:srgbClr val="08529C"/>
                </a:solidFill>
                <a:latin typeface="Arial"/>
                <a:ea typeface="Arial"/>
                <a:cs typeface="Arial"/>
                <a:sym typeface="Arial"/>
              </a:rPr>
              <a:t>In order to apply all prospective members must complete the f</a:t>
            </a:r>
            <a:r>
              <a:rPr lang="en" sz="2100" dirty="0">
                <a:solidFill>
                  <a:srgbClr val="08529C"/>
                </a:solidFill>
              </a:rPr>
              <a:t>o</a:t>
            </a:r>
            <a:r>
              <a:rPr lang="en" sz="2100" dirty="0">
                <a:solidFill>
                  <a:srgbClr val="08529C"/>
                </a:solidFill>
                <a:latin typeface="Arial"/>
                <a:ea typeface="Arial"/>
                <a:cs typeface="Arial"/>
                <a:sym typeface="Arial"/>
              </a:rPr>
              <a:t>llowing requirements must:</a:t>
            </a:r>
            <a:endParaRPr sz="1100" dirty="0"/>
          </a:p>
          <a:p>
            <a:pPr marL="939800" marR="0" lvl="2" indent="-247650" algn="l" rtl="0">
              <a:spcBef>
                <a:spcPts val="0"/>
              </a:spcBef>
              <a:spcAft>
                <a:spcPts val="0"/>
              </a:spcAft>
              <a:buClr>
                <a:srgbClr val="08529C"/>
              </a:buClr>
              <a:buSzPts val="2100"/>
              <a:buFont typeface="Courier New"/>
              <a:buChar char="o"/>
            </a:pPr>
            <a:r>
              <a:rPr lang="en" sz="2100" b="0" i="0" u="none" strike="noStrike" cap="none" dirty="0">
                <a:solidFill>
                  <a:srgbClr val="08529C"/>
                </a:solidFill>
                <a:latin typeface="Arial"/>
                <a:ea typeface="Arial"/>
                <a:cs typeface="Arial"/>
                <a:sym typeface="Arial"/>
              </a:rPr>
              <a:t>Demonstrate involvement in school clubs and community service activities</a:t>
            </a:r>
            <a:endParaRPr sz="1100" dirty="0"/>
          </a:p>
          <a:p>
            <a:pPr marL="939800" marR="0" lvl="2" indent="-247650" algn="l" rtl="0">
              <a:spcBef>
                <a:spcPts val="0"/>
              </a:spcBef>
              <a:spcAft>
                <a:spcPts val="0"/>
              </a:spcAft>
              <a:buClr>
                <a:srgbClr val="08529C"/>
              </a:buClr>
              <a:buSzPts val="2100"/>
              <a:buFont typeface="Courier New"/>
              <a:buChar char="o"/>
            </a:pPr>
            <a:r>
              <a:rPr lang="en" sz="2100" b="0" i="0" u="none" strike="noStrike" cap="none" dirty="0">
                <a:solidFill>
                  <a:srgbClr val="08529C"/>
                </a:solidFill>
                <a:latin typeface="Arial"/>
                <a:ea typeface="Arial"/>
                <a:cs typeface="Arial"/>
                <a:sym typeface="Arial"/>
              </a:rPr>
              <a:t>M1: Complete at least </a:t>
            </a:r>
            <a:r>
              <a:rPr lang="en" sz="2100" dirty="0">
                <a:solidFill>
                  <a:srgbClr val="08529C"/>
                </a:solidFill>
              </a:rPr>
              <a:t>5</a:t>
            </a:r>
            <a:r>
              <a:rPr lang="en" sz="2100" b="0" i="0" u="none" strike="noStrike" cap="none" dirty="0">
                <a:solidFill>
                  <a:srgbClr val="08529C"/>
                </a:solidFill>
                <a:latin typeface="Arial"/>
                <a:ea typeface="Arial"/>
                <a:cs typeface="Arial"/>
                <a:sym typeface="Arial"/>
              </a:rPr>
              <a:t> community Service hours in the semester/summer prior to the application cycle</a:t>
            </a:r>
          </a:p>
          <a:p>
            <a:pPr marL="939800" marR="0" lvl="2" indent="-247650" algn="l" rtl="0">
              <a:spcBef>
                <a:spcPts val="0"/>
              </a:spcBef>
              <a:spcAft>
                <a:spcPts val="0"/>
              </a:spcAft>
              <a:buClr>
                <a:srgbClr val="08529C"/>
              </a:buClr>
              <a:buSzPts val="2100"/>
              <a:buFont typeface="Courier New"/>
              <a:buChar char="o"/>
            </a:pPr>
            <a:r>
              <a:rPr lang="en" sz="2100" dirty="0">
                <a:solidFill>
                  <a:srgbClr val="08529C"/>
                </a:solidFill>
              </a:rPr>
              <a:t>M2: Complete at least 8 community service hours in the semester prior to the application cycle</a:t>
            </a:r>
            <a:endParaRPr sz="1100" dirty="0"/>
          </a:p>
          <a:p>
            <a:pPr marL="939800" marR="0" lvl="2" indent="-247650" algn="l" rtl="0">
              <a:spcBef>
                <a:spcPts val="0"/>
              </a:spcBef>
              <a:spcAft>
                <a:spcPts val="0"/>
              </a:spcAft>
              <a:buClr>
                <a:srgbClr val="08529C"/>
              </a:buClr>
              <a:buSzPts val="2100"/>
              <a:buFont typeface="Courier New"/>
              <a:buChar char="o"/>
            </a:pPr>
            <a:r>
              <a:rPr lang="en" sz="2100" b="0" i="0" u="none" strike="noStrike" cap="none" dirty="0">
                <a:solidFill>
                  <a:srgbClr val="08529C"/>
                </a:solidFill>
                <a:latin typeface="Arial"/>
                <a:ea typeface="Arial"/>
                <a:cs typeface="Arial"/>
                <a:sym typeface="Arial"/>
              </a:rPr>
              <a:t>Have at least a 3.2 cumulative GPA</a:t>
            </a:r>
            <a:endParaRPr sz="2100" dirty="0">
              <a:solidFill>
                <a:srgbClr val="08529C"/>
              </a:solidFill>
              <a:latin typeface="Arial"/>
              <a:ea typeface="Arial"/>
              <a:cs typeface="Arial"/>
              <a:sym typeface="Arial"/>
            </a:endParaRPr>
          </a:p>
          <a:p>
            <a:pPr marL="254000" marR="0" lvl="0" indent="-247650" algn="l" rtl="0">
              <a:spcBef>
                <a:spcPts val="0"/>
              </a:spcBef>
              <a:spcAft>
                <a:spcPts val="0"/>
              </a:spcAft>
              <a:buClr>
                <a:srgbClr val="08529C"/>
              </a:buClr>
              <a:buSzPts val="2100"/>
              <a:buFont typeface="Arial"/>
              <a:buChar char="•"/>
            </a:pPr>
            <a:r>
              <a:rPr lang="en" sz="2100" dirty="0">
                <a:solidFill>
                  <a:srgbClr val="08529C"/>
                </a:solidFill>
                <a:latin typeface="Arial"/>
                <a:ea typeface="Arial"/>
                <a:cs typeface="Arial"/>
                <a:sym typeface="Arial"/>
              </a:rPr>
              <a:t>In order to maintain active membership status members must:</a:t>
            </a:r>
            <a:endParaRPr sz="1100" dirty="0"/>
          </a:p>
          <a:p>
            <a:pPr marL="596900" marR="0" lvl="1" indent="-247650" algn="l" rtl="0">
              <a:spcBef>
                <a:spcPts val="0"/>
              </a:spcBef>
              <a:spcAft>
                <a:spcPts val="0"/>
              </a:spcAft>
              <a:buClr>
                <a:srgbClr val="08529C"/>
              </a:buClr>
              <a:buSzPts val="2100"/>
              <a:buFont typeface="Arial"/>
              <a:buChar char="•"/>
            </a:pPr>
            <a:r>
              <a:rPr lang="en" sz="2100" b="0" i="0" u="none" strike="noStrike" cap="none" dirty="0">
                <a:solidFill>
                  <a:srgbClr val="08529C"/>
                </a:solidFill>
                <a:latin typeface="Arial"/>
                <a:ea typeface="Arial"/>
                <a:cs typeface="Arial"/>
                <a:sym typeface="Arial"/>
              </a:rPr>
              <a:t>Maintain a minimum 3.2 cumulative GPA</a:t>
            </a:r>
            <a:endParaRPr sz="1100" dirty="0"/>
          </a:p>
          <a:p>
            <a:pPr marL="596900" marR="0" lvl="1" indent="-247650" algn="l" rtl="0">
              <a:spcBef>
                <a:spcPts val="0"/>
              </a:spcBef>
              <a:spcAft>
                <a:spcPts val="0"/>
              </a:spcAft>
              <a:buClr>
                <a:srgbClr val="08529C"/>
              </a:buClr>
              <a:buSzPts val="2100"/>
              <a:buFont typeface="Arial"/>
              <a:buChar char="•"/>
            </a:pPr>
            <a:r>
              <a:rPr lang="en" sz="2100" b="0" i="0" u="none" strike="noStrike" cap="none" dirty="0">
                <a:solidFill>
                  <a:srgbClr val="08529C"/>
                </a:solidFill>
                <a:latin typeface="Arial"/>
                <a:ea typeface="Arial"/>
                <a:cs typeface="Arial"/>
                <a:sym typeface="Arial"/>
              </a:rPr>
              <a:t>Participate in </a:t>
            </a:r>
            <a:r>
              <a:rPr lang="en" sz="2100" dirty="0">
                <a:solidFill>
                  <a:srgbClr val="08529C"/>
                </a:solidFill>
              </a:rPr>
              <a:t>a minimum # of </a:t>
            </a:r>
            <a:r>
              <a:rPr lang="en" sz="2100" b="0" i="0" u="none" strike="noStrike" cap="none" dirty="0">
                <a:solidFill>
                  <a:srgbClr val="08529C"/>
                </a:solidFill>
                <a:latin typeface="Arial"/>
                <a:ea typeface="Arial"/>
                <a:cs typeface="Arial"/>
                <a:sym typeface="Arial"/>
              </a:rPr>
              <a:t>community service hours per semester</a:t>
            </a:r>
          </a:p>
          <a:p>
            <a:pPr marL="596900" marR="0" lvl="1" indent="-114300" algn="l" rtl="0">
              <a:spcBef>
                <a:spcPts val="0"/>
              </a:spcBef>
              <a:spcAft>
                <a:spcPts val="0"/>
              </a:spcAft>
              <a:buClr>
                <a:schemeClr val="lt1"/>
              </a:buClr>
              <a:buSzPts val="2100"/>
              <a:buFont typeface="Arial"/>
              <a:buNone/>
            </a:pPr>
            <a:endParaRPr sz="2100" b="0" i="0" u="none" strike="noStrike" cap="none" dirty="0">
              <a:solidFill>
                <a:srgbClr val="08529C"/>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7"/>
          <p:cNvSpPr txBox="1">
            <a:spLocks noGrp="1"/>
          </p:cNvSpPr>
          <p:nvPr>
            <p:ph type="title"/>
          </p:nvPr>
        </p:nvSpPr>
        <p:spPr>
          <a:xfrm>
            <a:off x="380235" y="181873"/>
            <a:ext cx="8313900" cy="7197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08529C"/>
              </a:buClr>
              <a:buSzPts val="2700"/>
              <a:buFont typeface="Times New Roman"/>
              <a:buNone/>
            </a:pPr>
            <a:r>
              <a:rPr lang="en" sz="2700" b="0" i="0" u="sng" strike="noStrike" cap="none" dirty="0">
                <a:solidFill>
                  <a:srgbClr val="08529C"/>
                </a:solidFill>
                <a:latin typeface="Times New Roman"/>
                <a:ea typeface="Times New Roman"/>
                <a:cs typeface="Times New Roman"/>
                <a:sym typeface="Times New Roman"/>
              </a:rPr>
              <a:t>CURRENT GAMMA CHAPTER MEMBER STATISTICS</a:t>
            </a:r>
            <a:endParaRPr sz="2700" b="0" i="0" u="sng" strike="noStrike" cap="none" dirty="0">
              <a:solidFill>
                <a:srgbClr val="08529C"/>
              </a:solidFill>
              <a:latin typeface="Times New Roman"/>
              <a:ea typeface="Times New Roman"/>
              <a:cs typeface="Times New Roman"/>
              <a:sym typeface="Times New Roman"/>
            </a:endParaRPr>
          </a:p>
        </p:txBody>
      </p:sp>
      <p:pic>
        <p:nvPicPr>
          <p:cNvPr id="223" name="Google Shape;223;p3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849631" y="3559859"/>
            <a:ext cx="1160441" cy="1409494"/>
          </a:xfrm>
          <a:prstGeom prst="rect">
            <a:avLst/>
          </a:prstGeom>
          <a:noFill/>
          <a:ln>
            <a:noFill/>
          </a:ln>
        </p:spPr>
      </p:pic>
      <p:sp>
        <p:nvSpPr>
          <p:cNvPr id="224" name="Google Shape;224;p37"/>
          <p:cNvSpPr txBox="1"/>
          <p:nvPr/>
        </p:nvSpPr>
        <p:spPr>
          <a:xfrm>
            <a:off x="449865" y="901573"/>
            <a:ext cx="8313900" cy="4178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endParaRPr sz="2100" dirty="0">
              <a:solidFill>
                <a:srgbClr val="08529C"/>
              </a:solidFill>
            </a:endParaRPr>
          </a:p>
          <a:p>
            <a:pPr marL="0" marR="0" lvl="0" indent="0" algn="ctr" rtl="0">
              <a:spcBef>
                <a:spcPts val="0"/>
              </a:spcBef>
              <a:spcAft>
                <a:spcPts val="0"/>
              </a:spcAft>
              <a:buNone/>
            </a:pPr>
            <a:r>
              <a:rPr lang="en" sz="2100" dirty="0">
                <a:solidFill>
                  <a:srgbClr val="08529C"/>
                </a:solidFill>
              </a:rPr>
              <a:t>Class of 2024 → 57 members</a:t>
            </a:r>
            <a:endParaRPr sz="2100" dirty="0">
              <a:solidFill>
                <a:srgbClr val="08529C"/>
              </a:solidFill>
            </a:endParaRPr>
          </a:p>
          <a:p>
            <a:pPr marL="0" marR="0" lvl="0" indent="0" algn="ctr" rtl="0">
              <a:spcBef>
                <a:spcPts val="0"/>
              </a:spcBef>
              <a:spcAft>
                <a:spcPts val="0"/>
              </a:spcAft>
              <a:buNone/>
            </a:pPr>
            <a:endParaRPr sz="2100" dirty="0">
              <a:solidFill>
                <a:srgbClr val="08529C"/>
              </a:solidFill>
            </a:endParaRPr>
          </a:p>
          <a:p>
            <a:pPr marL="0" marR="0" lvl="0" indent="0" algn="ctr" rtl="0">
              <a:spcBef>
                <a:spcPts val="0"/>
              </a:spcBef>
              <a:spcAft>
                <a:spcPts val="0"/>
              </a:spcAft>
              <a:buNone/>
            </a:pPr>
            <a:r>
              <a:rPr lang="en" sz="2100" dirty="0">
                <a:solidFill>
                  <a:srgbClr val="08529C"/>
                </a:solidFill>
              </a:rPr>
              <a:t>Class of 2025 → 57 members</a:t>
            </a:r>
          </a:p>
          <a:p>
            <a:pPr marL="0" marR="0" lvl="0" indent="0" algn="ctr" rtl="0">
              <a:spcBef>
                <a:spcPts val="0"/>
              </a:spcBef>
              <a:spcAft>
                <a:spcPts val="0"/>
              </a:spcAft>
              <a:buNone/>
            </a:pPr>
            <a:endParaRPr lang="en" sz="2100" dirty="0">
              <a:solidFill>
                <a:srgbClr val="08529C"/>
              </a:solidFill>
            </a:endParaRPr>
          </a:p>
          <a:p>
            <a:pPr algn="ctr"/>
            <a:r>
              <a:rPr lang="en" sz="2100" dirty="0">
                <a:solidFill>
                  <a:srgbClr val="08529C"/>
                </a:solidFill>
              </a:rPr>
              <a:t>Class of 2026 → 27 members</a:t>
            </a:r>
          </a:p>
          <a:p>
            <a:pPr marL="596900" marR="0" lvl="1" indent="-152400" algn="l" rtl="0">
              <a:spcBef>
                <a:spcPts val="0"/>
              </a:spcBef>
              <a:spcAft>
                <a:spcPts val="0"/>
              </a:spcAft>
              <a:buClr>
                <a:schemeClr val="lt1"/>
              </a:buClr>
              <a:buSzPts val="1500"/>
              <a:buFont typeface="Noto Sans Symbols"/>
              <a:buNone/>
            </a:pPr>
            <a:endParaRPr sz="1500" b="0" i="0" u="none" strike="noStrike" cap="none" dirty="0">
              <a:solidFill>
                <a:srgbClr val="08529C"/>
              </a:solidFill>
              <a:latin typeface="Arial"/>
              <a:ea typeface="Arial"/>
              <a:cs typeface="Arial"/>
              <a:sym typeface="Arial"/>
            </a:endParaRPr>
          </a:p>
          <a:p>
            <a:pPr marL="342900" marR="0" lvl="1" indent="0" algn="l" rtl="0">
              <a:spcBef>
                <a:spcPts val="0"/>
              </a:spcBef>
              <a:spcAft>
                <a:spcPts val="0"/>
              </a:spcAft>
              <a:buClr>
                <a:schemeClr val="lt1"/>
              </a:buClr>
              <a:buSzPts val="1500"/>
              <a:buFont typeface="Noto Sans Symbols"/>
              <a:buNone/>
            </a:pPr>
            <a:endParaRPr sz="1500" b="0" i="0" u="none" strike="noStrike" cap="none" dirty="0">
              <a:solidFill>
                <a:srgbClr val="08529C"/>
              </a:solidFill>
              <a:latin typeface="Arial"/>
              <a:ea typeface="Arial"/>
              <a:cs typeface="Arial"/>
              <a:sym typeface="Arial"/>
            </a:endParaRPr>
          </a:p>
          <a:p>
            <a:pPr marL="0" marR="0" lvl="0" indent="0" algn="ctr" rtl="0">
              <a:spcBef>
                <a:spcPts val="0"/>
              </a:spcBef>
              <a:spcAft>
                <a:spcPts val="0"/>
              </a:spcAft>
              <a:buNone/>
            </a:pPr>
            <a:r>
              <a:rPr lang="en" sz="1800" b="1" dirty="0">
                <a:solidFill>
                  <a:srgbClr val="08529C"/>
                </a:solidFill>
                <a:latin typeface="Arial"/>
                <a:ea typeface="Arial"/>
                <a:cs typeface="Arial"/>
                <a:sym typeface="Arial"/>
              </a:rPr>
              <a:t>Gamma Chapter Total:</a:t>
            </a:r>
            <a:endParaRPr sz="1100" dirty="0"/>
          </a:p>
          <a:p>
            <a:pPr marL="0" marR="0" lvl="0" indent="0" algn="ctr" rtl="0">
              <a:spcBef>
                <a:spcPts val="0"/>
              </a:spcBef>
              <a:spcAft>
                <a:spcPts val="0"/>
              </a:spcAft>
              <a:buNone/>
            </a:pPr>
            <a:r>
              <a:rPr lang="en" sz="1500" b="1" dirty="0">
                <a:solidFill>
                  <a:srgbClr val="08529C"/>
                </a:solidFill>
                <a:latin typeface="Arial"/>
                <a:ea typeface="Arial"/>
                <a:cs typeface="Arial"/>
                <a:sym typeface="Arial"/>
              </a:rPr>
              <a:t> 141 Total Current Members</a:t>
            </a:r>
            <a:endParaRPr sz="1100" dirty="0"/>
          </a:p>
          <a:p>
            <a:pPr marL="342900" marR="0" lvl="1" indent="0" algn="l" rtl="0">
              <a:spcBef>
                <a:spcPts val="0"/>
              </a:spcBef>
              <a:spcAft>
                <a:spcPts val="0"/>
              </a:spcAft>
              <a:buClr>
                <a:schemeClr val="lt1"/>
              </a:buClr>
              <a:buSzPts val="1400"/>
              <a:buFont typeface="Noto Sans Symbols"/>
              <a:buNone/>
            </a:pPr>
            <a:endParaRPr sz="1400" b="0" i="0" u="none" strike="noStrike" cap="none"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1400" dirty="0">
              <a:solidFill>
                <a:schemeClr val="lt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9"/>
          <p:cNvSpPr txBox="1">
            <a:spLocks noGrp="1"/>
          </p:cNvSpPr>
          <p:nvPr>
            <p:ph type="title"/>
          </p:nvPr>
        </p:nvSpPr>
        <p:spPr>
          <a:xfrm>
            <a:off x="680251" y="3792050"/>
            <a:ext cx="8286900" cy="6939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rgbClr val="08529C"/>
              </a:buClr>
              <a:buSzPts val="3000"/>
              <a:buFont typeface="Times New Roman"/>
              <a:buNone/>
            </a:pPr>
            <a:r>
              <a:rPr lang="en" sz="3000" b="1" i="0" u="none" strike="noStrike" cap="none">
                <a:solidFill>
                  <a:srgbClr val="08529C"/>
                </a:solidFill>
                <a:latin typeface="Times New Roman"/>
                <a:ea typeface="Times New Roman"/>
                <a:cs typeface="Times New Roman"/>
                <a:sym typeface="Times New Roman"/>
              </a:rPr>
              <a:t>GAMMA CHAPTER SERVICE </a:t>
            </a:r>
            <a:r>
              <a:rPr lang="en" sz="3000" b="1">
                <a:solidFill>
                  <a:srgbClr val="08529C"/>
                </a:solidFill>
                <a:latin typeface="Times New Roman"/>
                <a:ea typeface="Times New Roman"/>
                <a:cs typeface="Times New Roman"/>
                <a:sym typeface="Times New Roman"/>
              </a:rPr>
              <a:t>ACTIVITIES</a:t>
            </a:r>
            <a:endParaRPr sz="3000" b="1" i="0" u="none" strike="noStrike" cap="none">
              <a:solidFill>
                <a:srgbClr val="08529C"/>
              </a:solidFill>
              <a:latin typeface="Times New Roman"/>
              <a:ea typeface="Times New Roman"/>
              <a:cs typeface="Times New Roman"/>
              <a:sym typeface="Times New Roman"/>
            </a:endParaRPr>
          </a:p>
        </p:txBody>
      </p:sp>
      <p:pic>
        <p:nvPicPr>
          <p:cNvPr id="236" name="Google Shape;236;p3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714978" y="614855"/>
            <a:ext cx="2217451" cy="269335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0"/>
          <p:cNvSpPr txBox="1">
            <a:spLocks noGrp="1"/>
          </p:cNvSpPr>
          <p:nvPr>
            <p:ph type="title"/>
          </p:nvPr>
        </p:nvSpPr>
        <p:spPr>
          <a:xfrm>
            <a:off x="190117" y="146400"/>
            <a:ext cx="8694300" cy="719700"/>
          </a:xfrm>
          <a:prstGeom prst="rect">
            <a:avLst/>
          </a:prstGeom>
          <a:noFill/>
          <a:ln>
            <a:noFill/>
          </a:ln>
        </p:spPr>
        <p:txBody>
          <a:bodyPr spcFirstLastPara="1" vert="horz" wrap="square" lIns="68575" tIns="34275" rIns="68575" bIns="34275" rtlCol="0" anchor="ctr" anchorCtr="0">
            <a:noAutofit/>
          </a:bodyPr>
          <a:lstStyle/>
          <a:p>
            <a:pPr algn="ctr">
              <a:buClr>
                <a:srgbClr val="08529C"/>
              </a:buClr>
              <a:buSzPts val="2700"/>
            </a:pPr>
            <a:r>
              <a:rPr lang="en" sz="2700" u="sng" dirty="0">
                <a:solidFill>
                  <a:srgbClr val="08529C"/>
                </a:solidFill>
                <a:latin typeface="Times New Roman"/>
                <a:ea typeface="Times New Roman"/>
                <a:cs typeface="Times New Roman"/>
                <a:sym typeface="Times New Roman"/>
              </a:rPr>
              <a:t>Recurring Volunteer Events</a:t>
            </a:r>
            <a:endParaRPr sz="2700" u="sng" dirty="0">
              <a:solidFill>
                <a:srgbClr val="08529C"/>
              </a:solidFill>
              <a:latin typeface="Times New Roman"/>
              <a:ea typeface="Times New Roman"/>
              <a:cs typeface="Times New Roman"/>
              <a:sym typeface="Times New Roman"/>
            </a:endParaRPr>
          </a:p>
        </p:txBody>
      </p:sp>
      <p:pic>
        <p:nvPicPr>
          <p:cNvPr id="242" name="Google Shape;242;p4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849632" y="3559860"/>
            <a:ext cx="1160441" cy="1409494"/>
          </a:xfrm>
          <a:prstGeom prst="rect">
            <a:avLst/>
          </a:prstGeom>
          <a:noFill/>
          <a:ln>
            <a:noFill/>
          </a:ln>
        </p:spPr>
      </p:pic>
      <p:sp>
        <p:nvSpPr>
          <p:cNvPr id="243" name="Google Shape;243;p40"/>
          <p:cNvSpPr txBox="1"/>
          <p:nvPr/>
        </p:nvSpPr>
        <p:spPr>
          <a:xfrm>
            <a:off x="190117" y="866099"/>
            <a:ext cx="7790101" cy="3847149"/>
          </a:xfrm>
          <a:prstGeom prst="rect">
            <a:avLst/>
          </a:prstGeom>
          <a:noFill/>
          <a:ln>
            <a:noFill/>
          </a:ln>
        </p:spPr>
        <p:txBody>
          <a:bodyPr spcFirstLastPara="1" wrap="square" lIns="68575" tIns="34275" rIns="68575" bIns="34275" anchor="t" anchorCtr="0">
            <a:noAutofit/>
          </a:bodyPr>
          <a:lstStyle/>
          <a:p>
            <a:pPr marL="342892" indent="-336542">
              <a:buClr>
                <a:srgbClr val="08529C"/>
              </a:buClr>
              <a:buSzPts val="2100"/>
              <a:buFont typeface="Arial"/>
              <a:buChar char="•"/>
            </a:pPr>
            <a:r>
              <a:rPr lang="en-US" sz="2000" dirty="0">
                <a:solidFill>
                  <a:srgbClr val="08529C"/>
                </a:solidFill>
              </a:rPr>
              <a:t>LECOM Blood Drives with the Erie Community Blood Bank</a:t>
            </a:r>
          </a:p>
          <a:p>
            <a:pPr marL="342892" indent="-336542">
              <a:buClr>
                <a:srgbClr val="08529C"/>
              </a:buClr>
              <a:buSzPts val="2100"/>
              <a:buFont typeface="Arial"/>
              <a:buChar char="•"/>
            </a:pPr>
            <a:r>
              <a:rPr lang="en-US" sz="2000" dirty="0">
                <a:solidFill>
                  <a:srgbClr val="08529C"/>
                </a:solidFill>
              </a:rPr>
              <a:t>Mental Health First Aid Certifications with Erie NAMI </a:t>
            </a:r>
          </a:p>
          <a:p>
            <a:pPr marL="342892" indent="-336542">
              <a:buClr>
                <a:srgbClr val="08529C"/>
              </a:buClr>
              <a:buSzPts val="2100"/>
              <a:buFont typeface="Arial"/>
              <a:buChar char="•"/>
            </a:pPr>
            <a:r>
              <a:rPr lang="en" sz="2000" dirty="0">
                <a:solidFill>
                  <a:srgbClr val="08529C"/>
                </a:solidFill>
              </a:rPr>
              <a:t>Q&amp;A with LECOM Admissions</a:t>
            </a:r>
            <a:endParaRPr lang="en-US" sz="2000" dirty="0">
              <a:solidFill>
                <a:srgbClr val="08529C"/>
              </a:solidFill>
            </a:endParaRPr>
          </a:p>
          <a:p>
            <a:pPr marL="342892" indent="-336542">
              <a:buClr>
                <a:srgbClr val="08529C"/>
              </a:buClr>
              <a:buSzPts val="2100"/>
              <a:buFont typeface="Arial"/>
              <a:buChar char="•"/>
            </a:pPr>
            <a:r>
              <a:rPr lang="en-US" sz="2000" dirty="0">
                <a:solidFill>
                  <a:srgbClr val="08529C"/>
                </a:solidFill>
              </a:rPr>
              <a:t>Partner with SOMA to tutor current Masters of Medical Science (MMS) students at LECOM</a:t>
            </a:r>
            <a:endParaRPr sz="2000" dirty="0">
              <a:solidFill>
                <a:srgbClr val="08529C"/>
              </a:solidFill>
            </a:endParaRPr>
          </a:p>
          <a:p>
            <a:pPr marL="342892" indent="-336542">
              <a:buClr>
                <a:srgbClr val="08529C"/>
              </a:buClr>
              <a:buSzPts val="2100"/>
              <a:buFont typeface="Arial"/>
              <a:buChar char="•"/>
            </a:pPr>
            <a:r>
              <a:rPr lang="en" sz="2000" dirty="0">
                <a:solidFill>
                  <a:srgbClr val="08529C"/>
                </a:solidFill>
              </a:rPr>
              <a:t>Letters Against Isolation Card Writing: write cards to seniors currently isolating due to COVID-19 </a:t>
            </a:r>
          </a:p>
          <a:p>
            <a:pPr marL="342892" indent="-336542">
              <a:buClr>
                <a:srgbClr val="08529C"/>
              </a:buClr>
              <a:buSzPts val="2100"/>
              <a:buFont typeface="Arial"/>
              <a:buChar char="•"/>
            </a:pPr>
            <a:r>
              <a:rPr lang="en" sz="2000" dirty="0">
                <a:solidFill>
                  <a:srgbClr val="08529C"/>
                </a:solidFill>
              </a:rPr>
              <a:t>Letters Against Depression Card Writing: write letters to those currently suffering from mental health related issues  </a:t>
            </a:r>
          </a:p>
          <a:p>
            <a:pPr marL="342892" indent="-336542">
              <a:buClr>
                <a:srgbClr val="08529C"/>
              </a:buClr>
              <a:buSzPts val="2100"/>
              <a:buFont typeface="Arial"/>
              <a:buChar char="•"/>
            </a:pPr>
            <a:endParaRPr lang="en" sz="2100" dirty="0">
              <a:solidFill>
                <a:srgbClr val="08529C"/>
              </a:solidFill>
            </a:endParaRPr>
          </a:p>
          <a:p>
            <a:pPr marL="342892" indent="-336542">
              <a:buClr>
                <a:srgbClr val="08529C"/>
              </a:buClr>
              <a:buSzPts val="2100"/>
              <a:buFont typeface="Arial"/>
              <a:buChar char="•"/>
            </a:pPr>
            <a:endParaRPr lang="en" sz="2100" dirty="0">
              <a:solidFill>
                <a:srgbClr val="08529C"/>
              </a:solidFill>
            </a:endParaRPr>
          </a:p>
          <a:p>
            <a:pPr marL="6350">
              <a:buClr>
                <a:srgbClr val="08529C"/>
              </a:buClr>
              <a:buSzPts val="2100"/>
            </a:pPr>
            <a:endParaRPr lang="en" sz="2100" dirty="0">
              <a:solidFill>
                <a:srgbClr val="08529C"/>
              </a:solidFill>
            </a:endParaRPr>
          </a:p>
          <a:p>
            <a:pPr marL="342892" indent="-336542">
              <a:buClr>
                <a:srgbClr val="08529C"/>
              </a:buClr>
              <a:buSzPts val="2100"/>
              <a:buFont typeface="Arial"/>
              <a:buChar char="•"/>
            </a:pPr>
            <a:endParaRPr sz="2100" dirty="0">
              <a:solidFill>
                <a:srgbClr val="08529C"/>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sh">
  <a:themeElements>
    <a:clrScheme name="Mesh">
      <a:dk1>
        <a:srgbClr val="000000"/>
      </a:dk1>
      <a:lt1>
        <a:srgbClr val="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514</Words>
  <Application>Microsoft Office PowerPoint</Application>
  <PresentationFormat>On-screen Show (16:9)</PresentationFormat>
  <Paragraphs>59</Paragraphs>
  <Slides>14</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Century Gothic</vt:lpstr>
      <vt:lpstr>Times New Roman</vt:lpstr>
      <vt:lpstr>Noto Sans Symbols</vt:lpstr>
      <vt:lpstr>Courier New</vt:lpstr>
      <vt:lpstr>Simple Light</vt:lpstr>
      <vt:lpstr>Mesh</vt:lpstr>
      <vt:lpstr>PowerPoint Presentation</vt:lpstr>
      <vt:lpstr>LAKE ERIE COLLEGE OF OSTEOPATHIC MEDICINE</vt:lpstr>
      <vt:lpstr>GAMMA CHAPTER EXECUTIVE BOARD</vt:lpstr>
      <vt:lpstr>GAMMA CHAPTER MISSION STATEMENT</vt:lpstr>
      <vt:lpstr>GAMMA CHAPTER GOALS</vt:lpstr>
      <vt:lpstr>GAMMA CHAPTER REQUIREMENTS</vt:lpstr>
      <vt:lpstr>CURRENT GAMMA CHAPTER MEMBER STATISTICS</vt:lpstr>
      <vt:lpstr>GAMMA CHAPTER SERVICE ACTIVITIES</vt:lpstr>
      <vt:lpstr>Recurring Volunteer Events</vt:lpstr>
      <vt:lpstr>Admissions Student Panel</vt:lpstr>
      <vt:lpstr>MS3 &amp; MS4 Student Mentoring</vt:lpstr>
      <vt:lpstr>PowerPoint Presentation</vt:lpstr>
      <vt:lpstr>FINAL THOUGHTS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Zhang</dc:creator>
  <cp:lastModifiedBy>Melissa Zhang</cp:lastModifiedBy>
  <cp:revision>22</cp:revision>
  <dcterms:modified xsi:type="dcterms:W3CDTF">2023-09-03T02:24:06Z</dcterms:modified>
</cp:coreProperties>
</file>