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3"/>
  </p:notesMasterIdLst>
  <p:sldIdLst>
    <p:sldId id="278" r:id="rId5"/>
    <p:sldId id="279" r:id="rId6"/>
    <p:sldId id="280" r:id="rId7"/>
    <p:sldId id="281" r:id="rId8"/>
    <p:sldId id="294" r:id="rId9"/>
    <p:sldId id="295" r:id="rId10"/>
    <p:sldId id="290" r:id="rId11"/>
    <p:sldId id="293" r:id="rId12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3218A-B4E6-4D1E-91D8-027BB21024BF}" v="518" dt="2023-08-28T19:37:11.506"/>
    <p1510:client id="{8140ED4D-2F98-F762-CD79-868662B10396}" v="19" dt="2023-08-28T19:30:45.440"/>
    <p1510:client id="{9B0D2617-98EA-FA9F-AFEF-1067E5F086D8}" v="162" dt="2023-08-29T15:40:35.994"/>
    <p1510:client id="{C5D2BF13-81AD-99F5-8BF0-CA036DAC3104}" v="177" dt="2023-08-28T19:42:26.95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96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6" Type="http://schemas.openxmlformats.org/officeDocument/2006/relationships/image" Target="../media/image17.svg"/><Relationship Id="rId5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21.svg"/><Relationship Id="rId1" Type="http://schemas.openxmlformats.org/officeDocument/2006/relationships/image" Target="../media/image12.png"/><Relationship Id="rId6" Type="http://schemas.openxmlformats.org/officeDocument/2006/relationships/image" Target="../media/image25.svg"/><Relationship Id="rId5" Type="http://schemas.openxmlformats.org/officeDocument/2006/relationships/image" Target="../media/image14.png"/><Relationship Id="rId4" Type="http://schemas.openxmlformats.org/officeDocument/2006/relationships/image" Target="../media/image2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9.svg"/><Relationship Id="rId1" Type="http://schemas.openxmlformats.org/officeDocument/2006/relationships/image" Target="../media/image16.png"/><Relationship Id="rId6" Type="http://schemas.openxmlformats.org/officeDocument/2006/relationships/image" Target="../media/image15.svg"/><Relationship Id="rId5" Type="http://schemas.openxmlformats.org/officeDocument/2006/relationships/image" Target="../media/image18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6" Type="http://schemas.openxmlformats.org/officeDocument/2006/relationships/image" Target="../media/image17.svg"/><Relationship Id="rId5" Type="http://schemas.openxmlformats.org/officeDocument/2006/relationships/image" Target="../media/image10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21.svg"/><Relationship Id="rId1" Type="http://schemas.openxmlformats.org/officeDocument/2006/relationships/image" Target="../media/image12.png"/><Relationship Id="rId6" Type="http://schemas.openxmlformats.org/officeDocument/2006/relationships/image" Target="../media/image25.svg"/><Relationship Id="rId5" Type="http://schemas.openxmlformats.org/officeDocument/2006/relationships/image" Target="../media/image14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9.svg"/><Relationship Id="rId1" Type="http://schemas.openxmlformats.org/officeDocument/2006/relationships/image" Target="../media/image16.png"/><Relationship Id="rId6" Type="http://schemas.openxmlformats.org/officeDocument/2006/relationships/image" Target="../media/image15.svg"/><Relationship Id="rId5" Type="http://schemas.openxmlformats.org/officeDocument/2006/relationships/image" Target="../media/image18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BE513-3B73-43F0-8FA4-9FA8163E06B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02E2F98-27EF-4A68-A360-19EF6DFB74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Due to the pass/fail nature of grading at the Kappa Chi Chapter, the maintained scholastic standing shall be not less than </a:t>
          </a:r>
          <a:r>
            <a:rPr lang="en-US" b="1"/>
            <a:t>80%</a:t>
          </a:r>
          <a:r>
            <a:rPr lang="en-US"/>
            <a:t> overall. </a:t>
          </a:r>
        </a:p>
      </dgm:t>
    </dgm:pt>
    <dgm:pt modelId="{9C12CC44-43E7-43CE-875B-83F2E1D98961}" type="parTrans" cxnId="{D26D2752-581E-4B29-A0DE-19F04C6E2A9D}">
      <dgm:prSet/>
      <dgm:spPr/>
      <dgm:t>
        <a:bodyPr/>
        <a:lstStyle/>
        <a:p>
          <a:endParaRPr lang="en-US"/>
        </a:p>
      </dgm:t>
    </dgm:pt>
    <dgm:pt modelId="{6B271B9A-F461-4457-8A73-4E57A41E9925}" type="sibTrans" cxnId="{D26D2752-581E-4B29-A0DE-19F04C6E2A9D}">
      <dgm:prSet/>
      <dgm:spPr/>
      <dgm:t>
        <a:bodyPr/>
        <a:lstStyle/>
        <a:p>
          <a:endParaRPr lang="en-US"/>
        </a:p>
      </dgm:t>
    </dgm:pt>
    <dgm:pt modelId="{35D650E6-2B02-405A-96E7-DA9E4D965F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must have no infractions with Student Progress (either academics or professionalism). </a:t>
          </a:r>
        </a:p>
      </dgm:t>
    </dgm:pt>
    <dgm:pt modelId="{4C47246E-330D-4511-8745-E2EA340AF17E}" type="parTrans" cxnId="{2AFEE04D-D687-48A8-818E-C579CF826B48}">
      <dgm:prSet/>
      <dgm:spPr/>
      <dgm:t>
        <a:bodyPr/>
        <a:lstStyle/>
        <a:p>
          <a:endParaRPr lang="en-US"/>
        </a:p>
      </dgm:t>
    </dgm:pt>
    <dgm:pt modelId="{FF7B3AC0-8F75-430E-A5ED-2BD68366EAF3}" type="sibTrans" cxnId="{2AFEE04D-D687-48A8-818E-C579CF826B48}">
      <dgm:prSet/>
      <dgm:spPr/>
      <dgm:t>
        <a:bodyPr/>
        <a:lstStyle/>
        <a:p>
          <a:endParaRPr lang="en-US"/>
        </a:p>
      </dgm:t>
    </dgm:pt>
    <dgm:pt modelId="{0BC766B9-0B95-4937-B199-9125B62E5D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Those eligible will be invited to fill out application for consideration of membership</a:t>
          </a:r>
        </a:p>
      </dgm:t>
    </dgm:pt>
    <dgm:pt modelId="{7BBCA657-B701-49B1-BD8E-A328E16A713E}" type="parTrans" cxnId="{FDCE6BB8-9727-41B6-AC98-7C0E0BAEB8EE}">
      <dgm:prSet/>
      <dgm:spPr/>
      <dgm:t>
        <a:bodyPr/>
        <a:lstStyle/>
        <a:p>
          <a:endParaRPr lang="en-US"/>
        </a:p>
      </dgm:t>
    </dgm:pt>
    <dgm:pt modelId="{8BECE1A2-70D4-468A-9A77-9F99CFFB6E77}" type="sibTrans" cxnId="{FDCE6BB8-9727-41B6-AC98-7C0E0BAEB8EE}">
      <dgm:prSet/>
      <dgm:spPr/>
      <dgm:t>
        <a:bodyPr/>
        <a:lstStyle/>
        <a:p>
          <a:endParaRPr lang="en-US"/>
        </a:p>
      </dgm:t>
    </dgm:pt>
    <dgm:pt modelId="{F38BEF24-B09C-40A8-AFCE-A26E59DA3A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Application will be evaluated by Chapter Advisor, Dean of Student Affairs, Chapter President and Chapter Vice-President</a:t>
          </a:r>
        </a:p>
      </dgm:t>
    </dgm:pt>
    <dgm:pt modelId="{0DE7D118-19E1-47A3-8A69-C577BA31BD06}" type="parTrans" cxnId="{5BF00229-DEF5-4A8B-B7BB-EE216CCD2505}">
      <dgm:prSet/>
      <dgm:spPr/>
      <dgm:t>
        <a:bodyPr/>
        <a:lstStyle/>
        <a:p>
          <a:endParaRPr lang="en-US"/>
        </a:p>
      </dgm:t>
    </dgm:pt>
    <dgm:pt modelId="{5BAF6F53-FC4B-44E2-B844-D35B8AB7BD12}" type="sibTrans" cxnId="{5BF00229-DEF5-4A8B-B7BB-EE216CCD2505}">
      <dgm:prSet/>
      <dgm:spPr/>
      <dgm:t>
        <a:bodyPr/>
        <a:lstStyle/>
        <a:p>
          <a:endParaRPr lang="en-US"/>
        </a:p>
      </dgm:t>
    </dgm:pt>
    <dgm:pt modelId="{9BB0252D-777B-42F4-813F-91AC7BE57710}" type="pres">
      <dgm:prSet presAssocID="{791BE513-3B73-43F0-8FA4-9FA8163E06B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69DD09-6C16-43FF-B9D6-5A6B9DAE263C}" type="pres">
      <dgm:prSet presAssocID="{802E2F98-27EF-4A68-A360-19EF6DFB7444}" presName="compNode" presStyleCnt="0"/>
      <dgm:spPr/>
    </dgm:pt>
    <dgm:pt modelId="{7CEB88B2-B135-46EA-A6CE-1CF8EF689CED}" type="pres">
      <dgm:prSet presAssocID="{802E2F98-27EF-4A68-A360-19EF6DFB7444}" presName="bgRect" presStyleLbl="bgShp" presStyleIdx="0" presStyleCnt="4"/>
      <dgm:spPr/>
    </dgm:pt>
    <dgm:pt modelId="{8DA28DE2-95C6-43AC-B99F-5309215F8AB9}" type="pres">
      <dgm:prSet presAssocID="{802E2F98-27EF-4A68-A360-19EF6DFB7444}" presName="iconRect" presStyleLbl="node1" presStyleIdx="0" presStyleCnt="4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1A0A920-A8E6-436D-B9EE-5DD85B463390}" type="pres">
      <dgm:prSet presAssocID="{802E2F98-27EF-4A68-A360-19EF6DFB7444}" presName="spaceRect" presStyleCnt="0"/>
      <dgm:spPr/>
    </dgm:pt>
    <dgm:pt modelId="{0468FC20-38D2-45D4-BDA2-F128853E83D0}" type="pres">
      <dgm:prSet presAssocID="{802E2F98-27EF-4A68-A360-19EF6DFB7444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A75C141-D951-49D2-9748-4442D7D09043}" type="pres">
      <dgm:prSet presAssocID="{6B271B9A-F461-4457-8A73-4E57A41E9925}" presName="sibTrans" presStyleCnt="0"/>
      <dgm:spPr/>
    </dgm:pt>
    <dgm:pt modelId="{279A9900-3C40-480C-BD58-2B51D9A8500E}" type="pres">
      <dgm:prSet presAssocID="{35D650E6-2B02-405A-96E7-DA9E4D965F86}" presName="compNode" presStyleCnt="0"/>
      <dgm:spPr/>
    </dgm:pt>
    <dgm:pt modelId="{95F38DE1-2C6F-4C75-9EAC-DA4293DC3BD6}" type="pres">
      <dgm:prSet presAssocID="{35D650E6-2B02-405A-96E7-DA9E4D965F86}" presName="bgRect" presStyleLbl="bgShp" presStyleIdx="1" presStyleCnt="4"/>
      <dgm:spPr/>
    </dgm:pt>
    <dgm:pt modelId="{58F2B322-3590-4F91-A2C9-39336B51C184}" type="pres">
      <dgm:prSet presAssocID="{35D650E6-2B02-405A-96E7-DA9E4D965F86}" presName="iconRect" presStyleLbl="node1" presStyleIdx="1" presStyleCnt="4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4A6B1FB-C7A0-4794-BD35-5DF44D14F17C}" type="pres">
      <dgm:prSet presAssocID="{35D650E6-2B02-405A-96E7-DA9E4D965F86}" presName="spaceRect" presStyleCnt="0"/>
      <dgm:spPr/>
    </dgm:pt>
    <dgm:pt modelId="{FAE4C632-BE01-4FB0-A440-B4BA6B353D9A}" type="pres">
      <dgm:prSet presAssocID="{35D650E6-2B02-405A-96E7-DA9E4D965F86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C911455-EEE6-43BA-A578-C097E9CC43C2}" type="pres">
      <dgm:prSet presAssocID="{FF7B3AC0-8F75-430E-A5ED-2BD68366EAF3}" presName="sibTrans" presStyleCnt="0"/>
      <dgm:spPr/>
    </dgm:pt>
    <dgm:pt modelId="{E23C9FF6-8789-47F9-9DE8-5D83A53B7B39}" type="pres">
      <dgm:prSet presAssocID="{0BC766B9-0B95-4937-B199-9125B62E5D94}" presName="compNode" presStyleCnt="0"/>
      <dgm:spPr/>
    </dgm:pt>
    <dgm:pt modelId="{82AA11DF-F259-4D89-8BCE-EBB6E4D5405B}" type="pres">
      <dgm:prSet presAssocID="{0BC766B9-0B95-4937-B199-9125B62E5D94}" presName="bgRect" presStyleLbl="bgShp" presStyleIdx="2" presStyleCnt="4"/>
      <dgm:spPr/>
    </dgm:pt>
    <dgm:pt modelId="{91DAF2E6-F9B0-4F42-AD47-7DAE239B2616}" type="pres">
      <dgm:prSet presAssocID="{0BC766B9-0B95-4937-B199-9125B62E5D94}" presName="iconRect" presStyleLbl="node1" presStyleIdx="2" presStyleCnt="4"/>
      <dgm:spPr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83FFE0E-B487-4305-9C5E-F762259AD80B}" type="pres">
      <dgm:prSet presAssocID="{0BC766B9-0B95-4937-B199-9125B62E5D94}" presName="spaceRect" presStyleCnt="0"/>
      <dgm:spPr/>
    </dgm:pt>
    <dgm:pt modelId="{15F0EB75-EDFB-4464-BE4A-E84EA05F7871}" type="pres">
      <dgm:prSet presAssocID="{0BC766B9-0B95-4937-B199-9125B62E5D94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BDD54FA-49CE-40C8-85E9-24A3FA1DB5AE}" type="pres">
      <dgm:prSet presAssocID="{8BECE1A2-70D4-468A-9A77-9F99CFFB6E77}" presName="sibTrans" presStyleCnt="0"/>
      <dgm:spPr/>
    </dgm:pt>
    <dgm:pt modelId="{D16B8796-2CB4-4398-B7BA-D0DB38AAA651}" type="pres">
      <dgm:prSet presAssocID="{F38BEF24-B09C-40A8-AFCE-A26E59DA3A48}" presName="compNode" presStyleCnt="0"/>
      <dgm:spPr/>
    </dgm:pt>
    <dgm:pt modelId="{695E64CB-C66D-42D5-8B6E-A874709C099C}" type="pres">
      <dgm:prSet presAssocID="{F38BEF24-B09C-40A8-AFCE-A26E59DA3A48}" presName="bgRect" presStyleLbl="bgShp" presStyleIdx="3" presStyleCnt="4"/>
      <dgm:spPr/>
    </dgm:pt>
    <dgm:pt modelId="{105BD68A-D86F-4B61-91F3-B7C84484796E}" type="pres">
      <dgm:prSet presAssocID="{F38BEF24-B09C-40A8-AFCE-A26E59DA3A48}" presName="iconRect" presStyleLbl="node1" presStyleIdx="3" presStyleCnt="4"/>
      <dgm:spPr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4CAF2060-F48E-485F-96DB-9FBF8B22F28F}" type="pres">
      <dgm:prSet presAssocID="{F38BEF24-B09C-40A8-AFCE-A26E59DA3A48}" presName="spaceRect" presStyleCnt="0"/>
      <dgm:spPr/>
    </dgm:pt>
    <dgm:pt modelId="{1DB96068-B3FE-46B5-BC3E-450C2D60C87F}" type="pres">
      <dgm:prSet presAssocID="{F38BEF24-B09C-40A8-AFCE-A26E59DA3A48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C6D575C-3D37-44EF-94A0-7761456D135E}" type="presOf" srcId="{802E2F98-27EF-4A68-A360-19EF6DFB7444}" destId="{0468FC20-38D2-45D4-BDA2-F128853E83D0}" srcOrd="0" destOrd="0" presId="urn:microsoft.com/office/officeart/2018/2/layout/IconVerticalSolidList"/>
    <dgm:cxn modelId="{D26D2752-581E-4B29-A0DE-19F04C6E2A9D}" srcId="{791BE513-3B73-43F0-8FA4-9FA8163E06BB}" destId="{802E2F98-27EF-4A68-A360-19EF6DFB7444}" srcOrd="0" destOrd="0" parTransId="{9C12CC44-43E7-43CE-875B-83F2E1D98961}" sibTransId="{6B271B9A-F461-4457-8A73-4E57A41E9925}"/>
    <dgm:cxn modelId="{2AFEE04D-D687-48A8-818E-C579CF826B48}" srcId="{791BE513-3B73-43F0-8FA4-9FA8163E06BB}" destId="{35D650E6-2B02-405A-96E7-DA9E4D965F86}" srcOrd="1" destOrd="0" parTransId="{4C47246E-330D-4511-8745-E2EA340AF17E}" sibTransId="{FF7B3AC0-8F75-430E-A5ED-2BD68366EAF3}"/>
    <dgm:cxn modelId="{5BF00229-DEF5-4A8B-B7BB-EE216CCD2505}" srcId="{791BE513-3B73-43F0-8FA4-9FA8163E06BB}" destId="{F38BEF24-B09C-40A8-AFCE-A26E59DA3A48}" srcOrd="3" destOrd="0" parTransId="{0DE7D118-19E1-47A3-8A69-C577BA31BD06}" sibTransId="{5BAF6F53-FC4B-44E2-B844-D35B8AB7BD12}"/>
    <dgm:cxn modelId="{5613B5D8-9666-4C0F-AB0E-EC35AC80EB9B}" type="presOf" srcId="{35D650E6-2B02-405A-96E7-DA9E4D965F86}" destId="{FAE4C632-BE01-4FB0-A440-B4BA6B353D9A}" srcOrd="0" destOrd="0" presId="urn:microsoft.com/office/officeart/2018/2/layout/IconVerticalSolidList"/>
    <dgm:cxn modelId="{FDCE6BB8-9727-41B6-AC98-7C0E0BAEB8EE}" srcId="{791BE513-3B73-43F0-8FA4-9FA8163E06BB}" destId="{0BC766B9-0B95-4937-B199-9125B62E5D94}" srcOrd="2" destOrd="0" parTransId="{7BBCA657-B701-49B1-BD8E-A328E16A713E}" sibTransId="{8BECE1A2-70D4-468A-9A77-9F99CFFB6E77}"/>
    <dgm:cxn modelId="{DB5165BE-DABB-443C-97FC-D53B12D60713}" type="presOf" srcId="{F38BEF24-B09C-40A8-AFCE-A26E59DA3A48}" destId="{1DB96068-B3FE-46B5-BC3E-450C2D60C87F}" srcOrd="0" destOrd="0" presId="urn:microsoft.com/office/officeart/2018/2/layout/IconVerticalSolidList"/>
    <dgm:cxn modelId="{3B138A09-0799-4B80-A01E-3122F29BCE69}" type="presOf" srcId="{791BE513-3B73-43F0-8FA4-9FA8163E06BB}" destId="{9BB0252D-777B-42F4-813F-91AC7BE57710}" srcOrd="0" destOrd="0" presId="urn:microsoft.com/office/officeart/2018/2/layout/IconVerticalSolidList"/>
    <dgm:cxn modelId="{AC60F335-9650-4468-A66E-22513A6DF2AC}" type="presOf" srcId="{0BC766B9-0B95-4937-B199-9125B62E5D94}" destId="{15F0EB75-EDFB-4464-BE4A-E84EA05F7871}" srcOrd="0" destOrd="0" presId="urn:microsoft.com/office/officeart/2018/2/layout/IconVerticalSolidList"/>
    <dgm:cxn modelId="{2DB26A72-4814-4E4F-8CCB-C5A54443D168}" type="presParOf" srcId="{9BB0252D-777B-42F4-813F-91AC7BE57710}" destId="{0F69DD09-6C16-43FF-B9D6-5A6B9DAE263C}" srcOrd="0" destOrd="0" presId="urn:microsoft.com/office/officeart/2018/2/layout/IconVerticalSolidList"/>
    <dgm:cxn modelId="{E68D84A8-17E4-4D03-ADF7-4FFD208BE717}" type="presParOf" srcId="{0F69DD09-6C16-43FF-B9D6-5A6B9DAE263C}" destId="{7CEB88B2-B135-46EA-A6CE-1CF8EF689CED}" srcOrd="0" destOrd="0" presId="urn:microsoft.com/office/officeart/2018/2/layout/IconVerticalSolidList"/>
    <dgm:cxn modelId="{0A9DFBCD-C6A9-44B4-BFCA-55D64BD31098}" type="presParOf" srcId="{0F69DD09-6C16-43FF-B9D6-5A6B9DAE263C}" destId="{8DA28DE2-95C6-43AC-B99F-5309215F8AB9}" srcOrd="1" destOrd="0" presId="urn:microsoft.com/office/officeart/2018/2/layout/IconVerticalSolidList"/>
    <dgm:cxn modelId="{F626D79D-106D-4506-92B7-9171A4EAD03E}" type="presParOf" srcId="{0F69DD09-6C16-43FF-B9D6-5A6B9DAE263C}" destId="{71A0A920-A8E6-436D-B9EE-5DD85B463390}" srcOrd="2" destOrd="0" presId="urn:microsoft.com/office/officeart/2018/2/layout/IconVerticalSolidList"/>
    <dgm:cxn modelId="{6AB5E839-3C2D-41F5-B99D-E827E9E82F74}" type="presParOf" srcId="{0F69DD09-6C16-43FF-B9D6-5A6B9DAE263C}" destId="{0468FC20-38D2-45D4-BDA2-F128853E83D0}" srcOrd="3" destOrd="0" presId="urn:microsoft.com/office/officeart/2018/2/layout/IconVerticalSolidList"/>
    <dgm:cxn modelId="{18CF1EF4-FB26-4750-8A3F-E832D245FE2F}" type="presParOf" srcId="{9BB0252D-777B-42F4-813F-91AC7BE57710}" destId="{7A75C141-D951-49D2-9748-4442D7D09043}" srcOrd="1" destOrd="0" presId="urn:microsoft.com/office/officeart/2018/2/layout/IconVerticalSolidList"/>
    <dgm:cxn modelId="{942C2CC8-2B23-4C40-8765-5D141594470A}" type="presParOf" srcId="{9BB0252D-777B-42F4-813F-91AC7BE57710}" destId="{279A9900-3C40-480C-BD58-2B51D9A8500E}" srcOrd="2" destOrd="0" presId="urn:microsoft.com/office/officeart/2018/2/layout/IconVerticalSolidList"/>
    <dgm:cxn modelId="{BCE38A5E-A668-425B-8558-30678E670773}" type="presParOf" srcId="{279A9900-3C40-480C-BD58-2B51D9A8500E}" destId="{95F38DE1-2C6F-4C75-9EAC-DA4293DC3BD6}" srcOrd="0" destOrd="0" presId="urn:microsoft.com/office/officeart/2018/2/layout/IconVerticalSolidList"/>
    <dgm:cxn modelId="{0332319B-FC5A-4544-B87C-C8CD4C475D78}" type="presParOf" srcId="{279A9900-3C40-480C-BD58-2B51D9A8500E}" destId="{58F2B322-3590-4F91-A2C9-39336B51C184}" srcOrd="1" destOrd="0" presId="urn:microsoft.com/office/officeart/2018/2/layout/IconVerticalSolidList"/>
    <dgm:cxn modelId="{C02FEE4A-9BDE-4E7B-8C90-50B5730D665C}" type="presParOf" srcId="{279A9900-3C40-480C-BD58-2B51D9A8500E}" destId="{24A6B1FB-C7A0-4794-BD35-5DF44D14F17C}" srcOrd="2" destOrd="0" presId="urn:microsoft.com/office/officeart/2018/2/layout/IconVerticalSolidList"/>
    <dgm:cxn modelId="{50D1D4E3-6C9A-40D3-B95D-1068F1BF56CA}" type="presParOf" srcId="{279A9900-3C40-480C-BD58-2B51D9A8500E}" destId="{FAE4C632-BE01-4FB0-A440-B4BA6B353D9A}" srcOrd="3" destOrd="0" presId="urn:microsoft.com/office/officeart/2018/2/layout/IconVerticalSolidList"/>
    <dgm:cxn modelId="{7664CCE2-0940-4DA7-822A-B02129B62831}" type="presParOf" srcId="{9BB0252D-777B-42F4-813F-91AC7BE57710}" destId="{4C911455-EEE6-43BA-A578-C097E9CC43C2}" srcOrd="3" destOrd="0" presId="urn:microsoft.com/office/officeart/2018/2/layout/IconVerticalSolidList"/>
    <dgm:cxn modelId="{B60EB1CB-B2E6-4FCF-9235-F3A656BAB832}" type="presParOf" srcId="{9BB0252D-777B-42F4-813F-91AC7BE57710}" destId="{E23C9FF6-8789-47F9-9DE8-5D83A53B7B39}" srcOrd="4" destOrd="0" presId="urn:microsoft.com/office/officeart/2018/2/layout/IconVerticalSolidList"/>
    <dgm:cxn modelId="{9E8EFB70-2ED9-4116-86C3-9B9E34437810}" type="presParOf" srcId="{E23C9FF6-8789-47F9-9DE8-5D83A53B7B39}" destId="{82AA11DF-F259-4D89-8BCE-EBB6E4D5405B}" srcOrd="0" destOrd="0" presId="urn:microsoft.com/office/officeart/2018/2/layout/IconVerticalSolidList"/>
    <dgm:cxn modelId="{2557ED06-DF8C-4ECF-B692-9013280E191F}" type="presParOf" srcId="{E23C9FF6-8789-47F9-9DE8-5D83A53B7B39}" destId="{91DAF2E6-F9B0-4F42-AD47-7DAE239B2616}" srcOrd="1" destOrd="0" presId="urn:microsoft.com/office/officeart/2018/2/layout/IconVerticalSolidList"/>
    <dgm:cxn modelId="{BD592A14-0E21-4C90-99A8-239F5EAB5883}" type="presParOf" srcId="{E23C9FF6-8789-47F9-9DE8-5D83A53B7B39}" destId="{A83FFE0E-B487-4305-9C5E-F762259AD80B}" srcOrd="2" destOrd="0" presId="urn:microsoft.com/office/officeart/2018/2/layout/IconVerticalSolidList"/>
    <dgm:cxn modelId="{A5A8B1BB-4E27-4362-993A-7169DEE9BBF8}" type="presParOf" srcId="{E23C9FF6-8789-47F9-9DE8-5D83A53B7B39}" destId="{15F0EB75-EDFB-4464-BE4A-E84EA05F7871}" srcOrd="3" destOrd="0" presId="urn:microsoft.com/office/officeart/2018/2/layout/IconVerticalSolidList"/>
    <dgm:cxn modelId="{31F0E5EA-A789-4517-A4B5-9ABB40B844BD}" type="presParOf" srcId="{9BB0252D-777B-42F4-813F-91AC7BE57710}" destId="{1BDD54FA-49CE-40C8-85E9-24A3FA1DB5AE}" srcOrd="5" destOrd="0" presId="urn:microsoft.com/office/officeart/2018/2/layout/IconVerticalSolidList"/>
    <dgm:cxn modelId="{B94851F3-1D7C-47A8-82EC-3815F3CCB470}" type="presParOf" srcId="{9BB0252D-777B-42F4-813F-91AC7BE57710}" destId="{D16B8796-2CB4-4398-B7BA-D0DB38AAA651}" srcOrd="6" destOrd="0" presId="urn:microsoft.com/office/officeart/2018/2/layout/IconVerticalSolidList"/>
    <dgm:cxn modelId="{2733BA06-0842-44C0-8503-97263777A23C}" type="presParOf" srcId="{D16B8796-2CB4-4398-B7BA-D0DB38AAA651}" destId="{695E64CB-C66D-42D5-8B6E-A874709C099C}" srcOrd="0" destOrd="0" presId="urn:microsoft.com/office/officeart/2018/2/layout/IconVerticalSolidList"/>
    <dgm:cxn modelId="{612BB4C9-956C-4258-B42B-DF2BA29C99AF}" type="presParOf" srcId="{D16B8796-2CB4-4398-B7BA-D0DB38AAA651}" destId="{105BD68A-D86F-4B61-91F3-B7C84484796E}" srcOrd="1" destOrd="0" presId="urn:microsoft.com/office/officeart/2018/2/layout/IconVerticalSolidList"/>
    <dgm:cxn modelId="{9E397B7B-69BD-4C24-9EB4-0CD5BEFA1410}" type="presParOf" srcId="{D16B8796-2CB4-4398-B7BA-D0DB38AAA651}" destId="{4CAF2060-F48E-485F-96DB-9FBF8B22F28F}" srcOrd="2" destOrd="0" presId="urn:microsoft.com/office/officeart/2018/2/layout/IconVerticalSolidList"/>
    <dgm:cxn modelId="{AB7AAAD7-956A-4247-8CEE-9122C5D98B27}" type="presParOf" srcId="{D16B8796-2CB4-4398-B7BA-D0DB38AAA651}" destId="{1DB96068-B3FE-46B5-BC3E-450C2D60C8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87AEFC-45CF-48B8-B762-084BC3955076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BC88248-C0E4-4B3A-A76E-1F87E3D8A115}">
      <dgm:prSet/>
      <dgm:spPr/>
      <dgm:t>
        <a:bodyPr/>
        <a:lstStyle/>
        <a:p>
          <a:r>
            <a:rPr lang="en-US"/>
            <a:t>Received 39 applications</a:t>
          </a:r>
        </a:p>
      </dgm:t>
    </dgm:pt>
    <dgm:pt modelId="{58AE682A-CD4C-4B4A-A20E-7E538ED9825E}" type="parTrans" cxnId="{69EBB8E4-8108-4AB8-A115-09F9C21C0B1C}">
      <dgm:prSet/>
      <dgm:spPr/>
      <dgm:t>
        <a:bodyPr/>
        <a:lstStyle/>
        <a:p>
          <a:endParaRPr lang="en-US"/>
        </a:p>
      </dgm:t>
    </dgm:pt>
    <dgm:pt modelId="{2B73B713-9233-4E50-8C16-135294EB5DB0}" type="sibTrans" cxnId="{69EBB8E4-8108-4AB8-A115-09F9C21C0B1C}">
      <dgm:prSet/>
      <dgm:spPr/>
      <dgm:t>
        <a:bodyPr/>
        <a:lstStyle/>
        <a:p>
          <a:endParaRPr lang="en-US"/>
        </a:p>
      </dgm:t>
    </dgm:pt>
    <dgm:pt modelId="{0E6E4817-417D-49CD-9F62-9E474FD3EF76}">
      <dgm:prSet/>
      <dgm:spPr/>
      <dgm:t>
        <a:bodyPr/>
        <a:lstStyle/>
        <a:p>
          <a:r>
            <a:rPr lang="en-US"/>
            <a:t>First cohort will have a total of 22 students</a:t>
          </a:r>
        </a:p>
      </dgm:t>
    </dgm:pt>
    <dgm:pt modelId="{DC6B949A-95C2-4796-84E7-87F181F11459}" type="parTrans" cxnId="{752128DD-BB44-4431-A61F-523873E44518}">
      <dgm:prSet/>
      <dgm:spPr/>
      <dgm:t>
        <a:bodyPr/>
        <a:lstStyle/>
        <a:p>
          <a:endParaRPr lang="en-US"/>
        </a:p>
      </dgm:t>
    </dgm:pt>
    <dgm:pt modelId="{6545EB13-E4CA-4CD3-87DA-9E780CB48C3F}" type="sibTrans" cxnId="{752128DD-BB44-4431-A61F-523873E44518}">
      <dgm:prSet/>
      <dgm:spPr/>
      <dgm:t>
        <a:bodyPr/>
        <a:lstStyle/>
        <a:p>
          <a:endParaRPr lang="en-US"/>
        </a:p>
      </dgm:t>
    </dgm:pt>
    <dgm:pt modelId="{4EBFD2D0-C5DE-43B0-9976-CEA0A5EBC8F6}">
      <dgm:prSet/>
      <dgm:spPr/>
      <dgm:t>
        <a:bodyPr/>
        <a:lstStyle/>
        <a:p>
          <a:r>
            <a:rPr lang="en-US"/>
            <a:t>Plan to complete evaluation of applications by September 5th</a:t>
          </a:r>
        </a:p>
      </dgm:t>
    </dgm:pt>
    <dgm:pt modelId="{77F77E59-9A89-4A8D-8E0B-6116B7EF846D}" type="parTrans" cxnId="{63311DD0-B920-4A5A-9F5B-72C9F9BB2A52}">
      <dgm:prSet/>
      <dgm:spPr/>
      <dgm:t>
        <a:bodyPr/>
        <a:lstStyle/>
        <a:p>
          <a:endParaRPr lang="en-US"/>
        </a:p>
      </dgm:t>
    </dgm:pt>
    <dgm:pt modelId="{105A11B1-ED5F-40DE-BD2F-11F4B38AAF28}" type="sibTrans" cxnId="{63311DD0-B920-4A5A-9F5B-72C9F9BB2A52}">
      <dgm:prSet/>
      <dgm:spPr/>
      <dgm:t>
        <a:bodyPr/>
        <a:lstStyle/>
        <a:p>
          <a:endParaRPr lang="en-US"/>
        </a:p>
      </dgm:t>
    </dgm:pt>
    <dgm:pt modelId="{3EC819D7-ECEC-4478-84D9-CCC525B933B8}">
      <dgm:prSet/>
      <dgm:spPr/>
      <dgm:t>
        <a:bodyPr/>
        <a:lstStyle/>
        <a:p>
          <a:r>
            <a:rPr lang="en-US"/>
            <a:t>Plan to have initiation ceremony 3rd week of October</a:t>
          </a:r>
        </a:p>
      </dgm:t>
    </dgm:pt>
    <dgm:pt modelId="{846AF7C2-84D3-4547-BB90-476EB3BD369B}" type="parTrans" cxnId="{335E2864-666B-4037-A53A-36B958B4261C}">
      <dgm:prSet/>
      <dgm:spPr/>
      <dgm:t>
        <a:bodyPr/>
        <a:lstStyle/>
        <a:p>
          <a:endParaRPr lang="en-US"/>
        </a:p>
      </dgm:t>
    </dgm:pt>
    <dgm:pt modelId="{64E9B95B-63BB-4665-9D0A-CABD5D6E0485}" type="sibTrans" cxnId="{335E2864-666B-4037-A53A-36B958B4261C}">
      <dgm:prSet/>
      <dgm:spPr/>
      <dgm:t>
        <a:bodyPr/>
        <a:lstStyle/>
        <a:p>
          <a:endParaRPr lang="en-US"/>
        </a:p>
      </dgm:t>
    </dgm:pt>
    <dgm:pt modelId="{D3AB7576-AE4A-4DCF-A290-E69556043357}" type="pres">
      <dgm:prSet presAssocID="{BE87AEFC-45CF-48B8-B762-084BC395507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F9765B-9FA7-4683-8FB4-474C71AFC82D}" type="pres">
      <dgm:prSet presAssocID="{BE87AEFC-45CF-48B8-B762-084BC3955076}" presName="container" presStyleCnt="0">
        <dgm:presLayoutVars>
          <dgm:dir/>
          <dgm:resizeHandles val="exact"/>
        </dgm:presLayoutVars>
      </dgm:prSet>
      <dgm:spPr/>
    </dgm:pt>
    <dgm:pt modelId="{8B7FFDBF-AF4D-4325-8382-7FA9CCA93959}" type="pres">
      <dgm:prSet presAssocID="{CBC88248-C0E4-4B3A-A76E-1F87E3D8A115}" presName="compNode" presStyleCnt="0"/>
      <dgm:spPr/>
    </dgm:pt>
    <dgm:pt modelId="{144D2AC8-7540-4679-9F2A-E555B7AEBA53}" type="pres">
      <dgm:prSet presAssocID="{CBC88248-C0E4-4B3A-A76E-1F87E3D8A115}" presName="iconBgRect" presStyleLbl="bgShp" presStyleIdx="0" presStyleCnt="4"/>
      <dgm:spPr/>
    </dgm:pt>
    <dgm:pt modelId="{B43C51D4-EC98-4CE9-8BB2-3596AF5A33B0}" type="pres">
      <dgm:prSet presAssocID="{CBC88248-C0E4-4B3A-A76E-1F87E3D8A115}" presName="iconRect" presStyleLbl="node1" presStyleIdx="0" presStyleCnt="4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19C5092-5900-40AC-B1F9-55C7112EC49B}" type="pres">
      <dgm:prSet presAssocID="{CBC88248-C0E4-4B3A-A76E-1F87E3D8A115}" presName="spaceRect" presStyleCnt="0"/>
      <dgm:spPr/>
    </dgm:pt>
    <dgm:pt modelId="{E0800359-DD7D-453A-8C74-F625F5979EAC}" type="pres">
      <dgm:prSet presAssocID="{CBC88248-C0E4-4B3A-A76E-1F87E3D8A115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B3C33FE-B7E0-4F4A-A484-6611405502EC}" type="pres">
      <dgm:prSet presAssocID="{2B73B713-9233-4E50-8C16-135294EB5DB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C7E834B-61D6-4FE1-AF97-A7BD219C1155}" type="pres">
      <dgm:prSet presAssocID="{0E6E4817-417D-49CD-9F62-9E474FD3EF76}" presName="compNode" presStyleCnt="0"/>
      <dgm:spPr/>
    </dgm:pt>
    <dgm:pt modelId="{D56B94A9-62E1-4330-9E14-942F0C8F4329}" type="pres">
      <dgm:prSet presAssocID="{0E6E4817-417D-49CD-9F62-9E474FD3EF76}" presName="iconBgRect" presStyleLbl="bgShp" presStyleIdx="1" presStyleCnt="4"/>
      <dgm:spPr/>
    </dgm:pt>
    <dgm:pt modelId="{9FCDFACD-48AB-43DF-A2F0-9B13A97D81AA}" type="pres">
      <dgm:prSet presAssocID="{0E6E4817-417D-49CD-9F62-9E474FD3EF76}" presName="iconRect" presStyleLbl="node1" presStyleIdx="1" presStyleCnt="4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77B9A12-BC28-4A8F-826F-F5622C168CCA}" type="pres">
      <dgm:prSet presAssocID="{0E6E4817-417D-49CD-9F62-9E474FD3EF76}" presName="spaceRect" presStyleCnt="0"/>
      <dgm:spPr/>
    </dgm:pt>
    <dgm:pt modelId="{D7F0FA74-DE4D-4EF8-BFBB-AB828498633C}" type="pres">
      <dgm:prSet presAssocID="{0E6E4817-417D-49CD-9F62-9E474FD3EF76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74BD273-47E0-4CF9-9855-85C64D82EB9C}" type="pres">
      <dgm:prSet presAssocID="{6545EB13-E4CA-4CD3-87DA-9E780CB48C3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BBD5E82-06C5-4D85-9872-3B6DB48A6B65}" type="pres">
      <dgm:prSet presAssocID="{4EBFD2D0-C5DE-43B0-9976-CEA0A5EBC8F6}" presName="compNode" presStyleCnt="0"/>
      <dgm:spPr/>
    </dgm:pt>
    <dgm:pt modelId="{0EA8A3D7-D7CA-4279-8F81-6A148E9C29E5}" type="pres">
      <dgm:prSet presAssocID="{4EBFD2D0-C5DE-43B0-9976-CEA0A5EBC8F6}" presName="iconBgRect" presStyleLbl="bgShp" presStyleIdx="2" presStyleCnt="4"/>
      <dgm:spPr/>
    </dgm:pt>
    <dgm:pt modelId="{F1950ECF-2DA3-40A9-989F-1720C035ABFA}" type="pres">
      <dgm:prSet presAssocID="{4EBFD2D0-C5DE-43B0-9976-CEA0A5EBC8F6}" presName="iconRect" presStyleLbl="node1" presStyleIdx="2" presStyleCnt="4"/>
      <dgm:spPr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8615120-B2E9-4097-9E02-CA9BE51C4602}" type="pres">
      <dgm:prSet presAssocID="{4EBFD2D0-C5DE-43B0-9976-CEA0A5EBC8F6}" presName="spaceRect" presStyleCnt="0"/>
      <dgm:spPr/>
    </dgm:pt>
    <dgm:pt modelId="{A97F39E7-CF34-4604-AE34-8844BC809B18}" type="pres">
      <dgm:prSet presAssocID="{4EBFD2D0-C5DE-43B0-9976-CEA0A5EBC8F6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2451944-CD7F-4F51-8370-5C0EE0A0B946}" type="pres">
      <dgm:prSet presAssocID="{105A11B1-ED5F-40DE-BD2F-11F4B38AAF2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D29480C-EAFB-478D-9751-A47236745929}" type="pres">
      <dgm:prSet presAssocID="{3EC819D7-ECEC-4478-84D9-CCC525B933B8}" presName="compNode" presStyleCnt="0"/>
      <dgm:spPr/>
    </dgm:pt>
    <dgm:pt modelId="{0A14091B-E0B2-4F33-AF77-84AF4E54298C}" type="pres">
      <dgm:prSet presAssocID="{3EC819D7-ECEC-4478-84D9-CCC525B933B8}" presName="iconBgRect" presStyleLbl="bgShp" presStyleIdx="3" presStyleCnt="4"/>
      <dgm:spPr/>
    </dgm:pt>
    <dgm:pt modelId="{9B226BEB-993D-4395-B939-2FC0E6316051}" type="pres">
      <dgm:prSet presAssocID="{3EC819D7-ECEC-4478-84D9-CCC525B933B8}" presName="iconRect" presStyleLbl="node1" presStyleIdx="3" presStyleCnt="4"/>
      <dgm:spPr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E591FACD-A70E-47B5-85D6-11795FBFB6FD}" type="pres">
      <dgm:prSet presAssocID="{3EC819D7-ECEC-4478-84D9-CCC525B933B8}" presName="spaceRect" presStyleCnt="0"/>
      <dgm:spPr/>
    </dgm:pt>
    <dgm:pt modelId="{C08A7B3A-EFB1-4A15-B032-F1A858ED08EF}" type="pres">
      <dgm:prSet presAssocID="{3EC819D7-ECEC-4478-84D9-CCC525B933B8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EBB8E4-8108-4AB8-A115-09F9C21C0B1C}" srcId="{BE87AEFC-45CF-48B8-B762-084BC3955076}" destId="{CBC88248-C0E4-4B3A-A76E-1F87E3D8A115}" srcOrd="0" destOrd="0" parTransId="{58AE682A-CD4C-4B4A-A20E-7E538ED9825E}" sibTransId="{2B73B713-9233-4E50-8C16-135294EB5DB0}"/>
    <dgm:cxn modelId="{5E5A8B51-6861-4242-9A4F-5218C0B30E67}" type="presOf" srcId="{4EBFD2D0-C5DE-43B0-9976-CEA0A5EBC8F6}" destId="{A97F39E7-CF34-4604-AE34-8844BC809B18}" srcOrd="0" destOrd="0" presId="urn:microsoft.com/office/officeart/2018/2/layout/IconCircleList"/>
    <dgm:cxn modelId="{02023D18-FFD8-43FD-8688-3C5027F0F692}" type="presOf" srcId="{3EC819D7-ECEC-4478-84D9-CCC525B933B8}" destId="{C08A7B3A-EFB1-4A15-B032-F1A858ED08EF}" srcOrd="0" destOrd="0" presId="urn:microsoft.com/office/officeart/2018/2/layout/IconCircleList"/>
    <dgm:cxn modelId="{752128DD-BB44-4431-A61F-523873E44518}" srcId="{BE87AEFC-45CF-48B8-B762-084BC3955076}" destId="{0E6E4817-417D-49CD-9F62-9E474FD3EF76}" srcOrd="1" destOrd="0" parTransId="{DC6B949A-95C2-4796-84E7-87F181F11459}" sibTransId="{6545EB13-E4CA-4CD3-87DA-9E780CB48C3F}"/>
    <dgm:cxn modelId="{63311DD0-B920-4A5A-9F5B-72C9F9BB2A52}" srcId="{BE87AEFC-45CF-48B8-B762-084BC3955076}" destId="{4EBFD2D0-C5DE-43B0-9976-CEA0A5EBC8F6}" srcOrd="2" destOrd="0" parTransId="{77F77E59-9A89-4A8D-8E0B-6116B7EF846D}" sibTransId="{105A11B1-ED5F-40DE-BD2F-11F4B38AAF28}"/>
    <dgm:cxn modelId="{F7A876EB-B527-4BDE-A89C-E88D6C880C95}" type="presOf" srcId="{0E6E4817-417D-49CD-9F62-9E474FD3EF76}" destId="{D7F0FA74-DE4D-4EF8-BFBB-AB828498633C}" srcOrd="0" destOrd="0" presId="urn:microsoft.com/office/officeart/2018/2/layout/IconCircleList"/>
    <dgm:cxn modelId="{335E2864-666B-4037-A53A-36B958B4261C}" srcId="{BE87AEFC-45CF-48B8-B762-084BC3955076}" destId="{3EC819D7-ECEC-4478-84D9-CCC525B933B8}" srcOrd="3" destOrd="0" parTransId="{846AF7C2-84D3-4547-BB90-476EB3BD369B}" sibTransId="{64E9B95B-63BB-4665-9D0A-CABD5D6E0485}"/>
    <dgm:cxn modelId="{CA6F22C4-58A8-4C21-B7A4-B70116AF73A1}" type="presOf" srcId="{BE87AEFC-45CF-48B8-B762-084BC3955076}" destId="{D3AB7576-AE4A-4DCF-A290-E69556043357}" srcOrd="0" destOrd="0" presId="urn:microsoft.com/office/officeart/2018/2/layout/IconCircleList"/>
    <dgm:cxn modelId="{8B18D510-4EA5-4A8B-9B61-6999B319FA41}" type="presOf" srcId="{105A11B1-ED5F-40DE-BD2F-11F4B38AAF28}" destId="{F2451944-CD7F-4F51-8370-5C0EE0A0B946}" srcOrd="0" destOrd="0" presId="urn:microsoft.com/office/officeart/2018/2/layout/IconCircleList"/>
    <dgm:cxn modelId="{E9803750-F674-484D-ABB6-02BAEFEF6719}" type="presOf" srcId="{2B73B713-9233-4E50-8C16-135294EB5DB0}" destId="{0B3C33FE-B7E0-4F4A-A484-6611405502EC}" srcOrd="0" destOrd="0" presId="urn:microsoft.com/office/officeart/2018/2/layout/IconCircleList"/>
    <dgm:cxn modelId="{9E41D839-40A7-4E33-952E-A6B983D47041}" type="presOf" srcId="{CBC88248-C0E4-4B3A-A76E-1F87E3D8A115}" destId="{E0800359-DD7D-453A-8C74-F625F5979EAC}" srcOrd="0" destOrd="0" presId="urn:microsoft.com/office/officeart/2018/2/layout/IconCircleList"/>
    <dgm:cxn modelId="{F5D9E14E-45AA-48D0-BD7F-A244B206CABE}" type="presOf" srcId="{6545EB13-E4CA-4CD3-87DA-9E780CB48C3F}" destId="{574BD273-47E0-4CF9-9855-85C64D82EB9C}" srcOrd="0" destOrd="0" presId="urn:microsoft.com/office/officeart/2018/2/layout/IconCircleList"/>
    <dgm:cxn modelId="{BB19A16F-C91B-468B-9FB5-C726D552220D}" type="presParOf" srcId="{D3AB7576-AE4A-4DCF-A290-E69556043357}" destId="{8FF9765B-9FA7-4683-8FB4-474C71AFC82D}" srcOrd="0" destOrd="0" presId="urn:microsoft.com/office/officeart/2018/2/layout/IconCircleList"/>
    <dgm:cxn modelId="{CAADAF66-C778-4272-88A3-8502093ADF58}" type="presParOf" srcId="{8FF9765B-9FA7-4683-8FB4-474C71AFC82D}" destId="{8B7FFDBF-AF4D-4325-8382-7FA9CCA93959}" srcOrd="0" destOrd="0" presId="urn:microsoft.com/office/officeart/2018/2/layout/IconCircleList"/>
    <dgm:cxn modelId="{13C5B93A-516B-4E63-BA57-31C3DC6D6D61}" type="presParOf" srcId="{8B7FFDBF-AF4D-4325-8382-7FA9CCA93959}" destId="{144D2AC8-7540-4679-9F2A-E555B7AEBA53}" srcOrd="0" destOrd="0" presId="urn:microsoft.com/office/officeart/2018/2/layout/IconCircleList"/>
    <dgm:cxn modelId="{7C42CBB1-D1E5-4D8C-8027-2062DAB50139}" type="presParOf" srcId="{8B7FFDBF-AF4D-4325-8382-7FA9CCA93959}" destId="{B43C51D4-EC98-4CE9-8BB2-3596AF5A33B0}" srcOrd="1" destOrd="0" presId="urn:microsoft.com/office/officeart/2018/2/layout/IconCircleList"/>
    <dgm:cxn modelId="{BF1730E0-4147-4686-A562-C419C5D3A6AA}" type="presParOf" srcId="{8B7FFDBF-AF4D-4325-8382-7FA9CCA93959}" destId="{B19C5092-5900-40AC-B1F9-55C7112EC49B}" srcOrd="2" destOrd="0" presId="urn:microsoft.com/office/officeart/2018/2/layout/IconCircleList"/>
    <dgm:cxn modelId="{98790D02-D33A-48EA-915F-5A458DA95C6D}" type="presParOf" srcId="{8B7FFDBF-AF4D-4325-8382-7FA9CCA93959}" destId="{E0800359-DD7D-453A-8C74-F625F5979EAC}" srcOrd="3" destOrd="0" presId="urn:microsoft.com/office/officeart/2018/2/layout/IconCircleList"/>
    <dgm:cxn modelId="{7825B8EA-20B9-4258-9BB4-BA68D234E6E5}" type="presParOf" srcId="{8FF9765B-9FA7-4683-8FB4-474C71AFC82D}" destId="{0B3C33FE-B7E0-4F4A-A484-6611405502EC}" srcOrd="1" destOrd="0" presId="urn:microsoft.com/office/officeart/2018/2/layout/IconCircleList"/>
    <dgm:cxn modelId="{C302FD05-F0AB-4D30-B643-1157AB126624}" type="presParOf" srcId="{8FF9765B-9FA7-4683-8FB4-474C71AFC82D}" destId="{BC7E834B-61D6-4FE1-AF97-A7BD219C1155}" srcOrd="2" destOrd="0" presId="urn:microsoft.com/office/officeart/2018/2/layout/IconCircleList"/>
    <dgm:cxn modelId="{FCFC49E5-5766-40DE-844A-A6B8B3B732DD}" type="presParOf" srcId="{BC7E834B-61D6-4FE1-AF97-A7BD219C1155}" destId="{D56B94A9-62E1-4330-9E14-942F0C8F4329}" srcOrd="0" destOrd="0" presId="urn:microsoft.com/office/officeart/2018/2/layout/IconCircleList"/>
    <dgm:cxn modelId="{03098F14-85AE-4968-9C6A-D840BB72FECD}" type="presParOf" srcId="{BC7E834B-61D6-4FE1-AF97-A7BD219C1155}" destId="{9FCDFACD-48AB-43DF-A2F0-9B13A97D81AA}" srcOrd="1" destOrd="0" presId="urn:microsoft.com/office/officeart/2018/2/layout/IconCircleList"/>
    <dgm:cxn modelId="{8F401A56-B8CB-445E-8175-FEA7445B2775}" type="presParOf" srcId="{BC7E834B-61D6-4FE1-AF97-A7BD219C1155}" destId="{977B9A12-BC28-4A8F-826F-F5622C168CCA}" srcOrd="2" destOrd="0" presId="urn:microsoft.com/office/officeart/2018/2/layout/IconCircleList"/>
    <dgm:cxn modelId="{5ADE0669-C8E3-4AF4-9D12-1C860E667378}" type="presParOf" srcId="{BC7E834B-61D6-4FE1-AF97-A7BD219C1155}" destId="{D7F0FA74-DE4D-4EF8-BFBB-AB828498633C}" srcOrd="3" destOrd="0" presId="urn:microsoft.com/office/officeart/2018/2/layout/IconCircleList"/>
    <dgm:cxn modelId="{D9F05120-F847-4AFD-AEE4-6C62B72F914A}" type="presParOf" srcId="{8FF9765B-9FA7-4683-8FB4-474C71AFC82D}" destId="{574BD273-47E0-4CF9-9855-85C64D82EB9C}" srcOrd="3" destOrd="0" presId="urn:microsoft.com/office/officeart/2018/2/layout/IconCircleList"/>
    <dgm:cxn modelId="{66D6228C-CB57-4DA7-A0A6-55F2AEC89102}" type="presParOf" srcId="{8FF9765B-9FA7-4683-8FB4-474C71AFC82D}" destId="{2BBD5E82-06C5-4D85-9872-3B6DB48A6B65}" srcOrd="4" destOrd="0" presId="urn:microsoft.com/office/officeart/2018/2/layout/IconCircleList"/>
    <dgm:cxn modelId="{C6488A1D-97B5-4EF8-B1AD-4B4F9400B9FF}" type="presParOf" srcId="{2BBD5E82-06C5-4D85-9872-3B6DB48A6B65}" destId="{0EA8A3D7-D7CA-4279-8F81-6A148E9C29E5}" srcOrd="0" destOrd="0" presId="urn:microsoft.com/office/officeart/2018/2/layout/IconCircleList"/>
    <dgm:cxn modelId="{0F0E9221-ADF3-49E3-B86A-BA2201BE3CE0}" type="presParOf" srcId="{2BBD5E82-06C5-4D85-9872-3B6DB48A6B65}" destId="{F1950ECF-2DA3-40A9-989F-1720C035ABFA}" srcOrd="1" destOrd="0" presId="urn:microsoft.com/office/officeart/2018/2/layout/IconCircleList"/>
    <dgm:cxn modelId="{6E68AB93-7DCD-4213-8FE8-1A69DA6F6BDC}" type="presParOf" srcId="{2BBD5E82-06C5-4D85-9872-3B6DB48A6B65}" destId="{18615120-B2E9-4097-9E02-CA9BE51C4602}" srcOrd="2" destOrd="0" presId="urn:microsoft.com/office/officeart/2018/2/layout/IconCircleList"/>
    <dgm:cxn modelId="{70607B81-F6DC-4FDF-A952-8AFEE6061E71}" type="presParOf" srcId="{2BBD5E82-06C5-4D85-9872-3B6DB48A6B65}" destId="{A97F39E7-CF34-4604-AE34-8844BC809B18}" srcOrd="3" destOrd="0" presId="urn:microsoft.com/office/officeart/2018/2/layout/IconCircleList"/>
    <dgm:cxn modelId="{0BAED947-9B70-4929-9D02-7DDF627261E0}" type="presParOf" srcId="{8FF9765B-9FA7-4683-8FB4-474C71AFC82D}" destId="{F2451944-CD7F-4F51-8370-5C0EE0A0B946}" srcOrd="5" destOrd="0" presId="urn:microsoft.com/office/officeart/2018/2/layout/IconCircleList"/>
    <dgm:cxn modelId="{BD210B44-B1E5-4995-82DD-2D18F39BFC65}" type="presParOf" srcId="{8FF9765B-9FA7-4683-8FB4-474C71AFC82D}" destId="{0D29480C-EAFB-478D-9751-A47236745929}" srcOrd="6" destOrd="0" presId="urn:microsoft.com/office/officeart/2018/2/layout/IconCircleList"/>
    <dgm:cxn modelId="{959A399F-C052-47F5-AA5C-B30BB2A8CAE5}" type="presParOf" srcId="{0D29480C-EAFB-478D-9751-A47236745929}" destId="{0A14091B-E0B2-4F33-AF77-84AF4E54298C}" srcOrd="0" destOrd="0" presId="urn:microsoft.com/office/officeart/2018/2/layout/IconCircleList"/>
    <dgm:cxn modelId="{314FE68F-B48A-40A9-9B4E-DAFF312100B2}" type="presParOf" srcId="{0D29480C-EAFB-478D-9751-A47236745929}" destId="{9B226BEB-993D-4395-B939-2FC0E6316051}" srcOrd="1" destOrd="0" presId="urn:microsoft.com/office/officeart/2018/2/layout/IconCircleList"/>
    <dgm:cxn modelId="{3F2E565D-D0F5-46A3-AC84-256011FECB37}" type="presParOf" srcId="{0D29480C-EAFB-478D-9751-A47236745929}" destId="{E591FACD-A70E-47B5-85D6-11795FBFB6FD}" srcOrd="2" destOrd="0" presId="urn:microsoft.com/office/officeart/2018/2/layout/IconCircleList"/>
    <dgm:cxn modelId="{7F1FF9E6-8985-464C-B60B-C14C6C31FFF6}" type="presParOf" srcId="{0D29480C-EAFB-478D-9751-A47236745929}" destId="{C08A7B3A-EFB1-4A15-B032-F1A858ED08E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7EBD5-5569-483B-9B25-2B3EA1BA5A1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A2953A-E95A-4857-AA25-715E3952F3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Community outreach and Service: We will plan on engaging with the community around us through individual service projects and as a fraternity </a:t>
          </a:r>
        </a:p>
      </dgm:t>
    </dgm:pt>
    <dgm:pt modelId="{5D078942-1191-4495-A90C-6DBC16355710}" type="parTrans" cxnId="{353F8E85-3342-4A22-B19D-D2DDCE63EE0C}">
      <dgm:prSet/>
      <dgm:spPr/>
      <dgm:t>
        <a:bodyPr/>
        <a:lstStyle/>
        <a:p>
          <a:endParaRPr lang="en-US"/>
        </a:p>
      </dgm:t>
    </dgm:pt>
    <dgm:pt modelId="{871EF373-37AF-4D4C-BA94-86E4A0A3FBFC}" type="sibTrans" cxnId="{353F8E85-3342-4A22-B19D-D2DDCE63EE0C}">
      <dgm:prSet/>
      <dgm:spPr/>
      <dgm:t>
        <a:bodyPr/>
        <a:lstStyle/>
        <a:p>
          <a:endParaRPr lang="en-US"/>
        </a:p>
      </dgm:t>
    </dgm:pt>
    <dgm:pt modelId="{C959E1FA-23A0-49D4-A617-E3B72D7AD5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Service Goal: 1 themed service opportunity per trimester (Example: Week-long volunteering at local food bank) </a:t>
          </a:r>
        </a:p>
      </dgm:t>
    </dgm:pt>
    <dgm:pt modelId="{AE696FD5-5A69-4582-80F4-25616EAC0E1D}" type="parTrans" cxnId="{21176285-67DB-4AE8-8ADA-BC04EFCBBA39}">
      <dgm:prSet/>
      <dgm:spPr/>
      <dgm:t>
        <a:bodyPr/>
        <a:lstStyle/>
        <a:p>
          <a:endParaRPr lang="en-US"/>
        </a:p>
      </dgm:t>
    </dgm:pt>
    <dgm:pt modelId="{8EB9AF98-2B20-4CA7-ADE9-76AC2C0A0736}" type="sibTrans" cxnId="{21176285-67DB-4AE8-8ADA-BC04EFCBBA39}">
      <dgm:prSet/>
      <dgm:spPr/>
      <dgm:t>
        <a:bodyPr/>
        <a:lstStyle/>
        <a:p>
          <a:endParaRPr lang="en-US"/>
        </a:p>
      </dgm:t>
    </dgm:pt>
    <dgm:pt modelId="{14E52721-9D1D-4892-BA4E-C0B2A19BBC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Professional Development: Host speakers and panels to provide networking opportunities for members </a:t>
          </a:r>
        </a:p>
      </dgm:t>
    </dgm:pt>
    <dgm:pt modelId="{FA3EED9C-1B25-4363-9597-76BC87D8F01F}" type="parTrans" cxnId="{36A866CA-0838-4BB2-86E4-3AD02F8A9A07}">
      <dgm:prSet/>
      <dgm:spPr/>
      <dgm:t>
        <a:bodyPr/>
        <a:lstStyle/>
        <a:p>
          <a:endParaRPr lang="en-US"/>
        </a:p>
      </dgm:t>
    </dgm:pt>
    <dgm:pt modelId="{B0AC344B-EBF2-42A3-A9E0-9AEE014EE547}" type="sibTrans" cxnId="{36A866CA-0838-4BB2-86E4-3AD02F8A9A07}">
      <dgm:prSet/>
      <dgm:spPr/>
      <dgm:t>
        <a:bodyPr/>
        <a:lstStyle/>
        <a:p>
          <a:endParaRPr lang="en-US"/>
        </a:p>
      </dgm:t>
    </dgm:pt>
    <dgm:pt modelId="{B48431E2-0309-4F33-83D7-221A14137B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Sense of Belonging: Create a sense of camaraderie amongst students with similar goals and interests</a:t>
          </a:r>
        </a:p>
      </dgm:t>
    </dgm:pt>
    <dgm:pt modelId="{3EE91418-BBE4-4391-AEEB-B74119697ED9}" type="parTrans" cxnId="{11F77772-97E3-4B17-B437-7293421ECD58}">
      <dgm:prSet/>
      <dgm:spPr/>
      <dgm:t>
        <a:bodyPr/>
        <a:lstStyle/>
        <a:p>
          <a:endParaRPr lang="en-US"/>
        </a:p>
      </dgm:t>
    </dgm:pt>
    <dgm:pt modelId="{6E31909A-F238-410D-943C-B2FE9606D409}" type="sibTrans" cxnId="{11F77772-97E3-4B17-B437-7293421ECD58}">
      <dgm:prSet/>
      <dgm:spPr/>
      <dgm:t>
        <a:bodyPr/>
        <a:lstStyle/>
        <a:p>
          <a:endParaRPr lang="en-US"/>
        </a:p>
      </dgm:t>
    </dgm:pt>
    <dgm:pt modelId="{142D6DB2-C8B6-4AC0-A1EA-5B2E8802D009}" type="pres">
      <dgm:prSet presAssocID="{D9F7EBD5-5569-483B-9B25-2B3EA1BA5A1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75956-0810-4007-A72B-3E7EC91F73F6}" type="pres">
      <dgm:prSet presAssocID="{78A2953A-E95A-4857-AA25-715E3952F328}" presName="compNode" presStyleCnt="0"/>
      <dgm:spPr/>
    </dgm:pt>
    <dgm:pt modelId="{F0E7E9FA-7605-46C2-9679-EA549B9D50EF}" type="pres">
      <dgm:prSet presAssocID="{78A2953A-E95A-4857-AA25-715E3952F328}" presName="bgRect" presStyleLbl="bgShp" presStyleIdx="0" presStyleCnt="3"/>
      <dgm:spPr/>
    </dgm:pt>
    <dgm:pt modelId="{66D4CA31-C0BE-4ED5-9B7A-5DDD1F3134E3}" type="pres">
      <dgm:prSet presAssocID="{78A2953A-E95A-4857-AA25-715E3952F328}" presName="iconRect" presStyleLbl="node1" presStyleIdx="0" presStyleCnt="3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66EECC5-1EFC-467D-8A60-07747CECC002}" type="pres">
      <dgm:prSet presAssocID="{78A2953A-E95A-4857-AA25-715E3952F328}" presName="spaceRect" presStyleCnt="0"/>
      <dgm:spPr/>
    </dgm:pt>
    <dgm:pt modelId="{6AB320D6-0910-4AC4-A370-6E7F0D1B664E}" type="pres">
      <dgm:prSet presAssocID="{78A2953A-E95A-4857-AA25-715E3952F328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CEE0B72-5B8B-456A-B7CE-94C5160BC80E}" type="pres">
      <dgm:prSet presAssocID="{78A2953A-E95A-4857-AA25-715E3952F328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7F59BC1D-07ED-4704-879F-E6C3D7C5DF91}" type="pres">
      <dgm:prSet presAssocID="{871EF373-37AF-4D4C-BA94-86E4A0A3FBFC}" presName="sibTrans" presStyleCnt="0"/>
      <dgm:spPr/>
    </dgm:pt>
    <dgm:pt modelId="{A6452AC1-0FFD-470C-A81B-0C9E8AD97189}" type="pres">
      <dgm:prSet presAssocID="{14E52721-9D1D-4892-BA4E-C0B2A19BBC80}" presName="compNode" presStyleCnt="0"/>
      <dgm:spPr/>
    </dgm:pt>
    <dgm:pt modelId="{DB430775-B0DA-4DFC-8448-FB1C5625E51B}" type="pres">
      <dgm:prSet presAssocID="{14E52721-9D1D-4892-BA4E-C0B2A19BBC80}" presName="bgRect" presStyleLbl="bgShp" presStyleIdx="1" presStyleCnt="3"/>
      <dgm:spPr/>
    </dgm:pt>
    <dgm:pt modelId="{CF908A95-5547-45EE-880C-FCA3F61CC4D7}" type="pres">
      <dgm:prSet presAssocID="{14E52721-9D1D-4892-BA4E-C0B2A19BBC80}" presName="iconRect" presStyleLbl="node1" presStyleIdx="1" presStyleCnt="3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C718AAD4-CB39-43DE-BA79-3DBB86866F9D}" type="pres">
      <dgm:prSet presAssocID="{14E52721-9D1D-4892-BA4E-C0B2A19BBC80}" presName="spaceRect" presStyleCnt="0"/>
      <dgm:spPr/>
    </dgm:pt>
    <dgm:pt modelId="{DFB62318-418A-42C6-AB7E-900C9A657728}" type="pres">
      <dgm:prSet presAssocID="{14E52721-9D1D-4892-BA4E-C0B2A19BBC80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60DF8CE-BFFA-4168-BC40-F16049D79A37}" type="pres">
      <dgm:prSet presAssocID="{B0AC344B-EBF2-42A3-A9E0-9AEE014EE547}" presName="sibTrans" presStyleCnt="0"/>
      <dgm:spPr/>
    </dgm:pt>
    <dgm:pt modelId="{1BE29079-4A01-40F0-A0B6-3010CF44345A}" type="pres">
      <dgm:prSet presAssocID="{B48431E2-0309-4F33-83D7-221A14137B13}" presName="compNode" presStyleCnt="0"/>
      <dgm:spPr/>
    </dgm:pt>
    <dgm:pt modelId="{E669D741-4BE1-46AF-8698-3EA403DD5DD5}" type="pres">
      <dgm:prSet presAssocID="{B48431E2-0309-4F33-83D7-221A14137B13}" presName="bgRect" presStyleLbl="bgShp" presStyleIdx="2" presStyleCnt="3"/>
      <dgm:spPr/>
    </dgm:pt>
    <dgm:pt modelId="{1C476469-6070-4ED8-876C-429CEF4F02D9}" type="pres">
      <dgm:prSet presAssocID="{B48431E2-0309-4F33-83D7-221A14137B13}" presName="iconRect" presStyleLbl="node1" presStyleIdx="2" presStyleCnt="3"/>
      <dgm:spPr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EAD5E78-D1D1-4294-8A89-3D91E0182454}" type="pres">
      <dgm:prSet presAssocID="{B48431E2-0309-4F33-83D7-221A14137B13}" presName="spaceRect" presStyleCnt="0"/>
      <dgm:spPr/>
    </dgm:pt>
    <dgm:pt modelId="{2FA14634-8374-49EE-8832-F0C3534229F6}" type="pres">
      <dgm:prSet presAssocID="{B48431E2-0309-4F33-83D7-221A14137B13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76285-67DB-4AE8-8ADA-BC04EFCBBA39}" srcId="{78A2953A-E95A-4857-AA25-715E3952F328}" destId="{C959E1FA-23A0-49D4-A617-E3B72D7AD52B}" srcOrd="0" destOrd="0" parTransId="{AE696FD5-5A69-4582-80F4-25616EAC0E1D}" sibTransId="{8EB9AF98-2B20-4CA7-ADE9-76AC2C0A0736}"/>
    <dgm:cxn modelId="{36A866CA-0838-4BB2-86E4-3AD02F8A9A07}" srcId="{D9F7EBD5-5569-483B-9B25-2B3EA1BA5A18}" destId="{14E52721-9D1D-4892-BA4E-C0B2A19BBC80}" srcOrd="1" destOrd="0" parTransId="{FA3EED9C-1B25-4363-9597-76BC87D8F01F}" sibTransId="{B0AC344B-EBF2-42A3-A9E0-9AEE014EE547}"/>
    <dgm:cxn modelId="{B1BE9FC4-4FA0-4AC0-932C-06EEF2E366CF}" type="presOf" srcId="{D9F7EBD5-5569-483B-9B25-2B3EA1BA5A18}" destId="{142D6DB2-C8B6-4AC0-A1EA-5B2E8802D009}" srcOrd="0" destOrd="0" presId="urn:microsoft.com/office/officeart/2018/2/layout/IconVerticalSolidList"/>
    <dgm:cxn modelId="{D791FC9C-CA31-431D-B268-DB3B40571873}" type="presOf" srcId="{78A2953A-E95A-4857-AA25-715E3952F328}" destId="{6AB320D6-0910-4AC4-A370-6E7F0D1B664E}" srcOrd="0" destOrd="0" presId="urn:microsoft.com/office/officeart/2018/2/layout/IconVerticalSolidList"/>
    <dgm:cxn modelId="{00C38CAE-93DC-43F3-A860-90B8FA043D6C}" type="presOf" srcId="{14E52721-9D1D-4892-BA4E-C0B2A19BBC80}" destId="{DFB62318-418A-42C6-AB7E-900C9A657728}" srcOrd="0" destOrd="0" presId="urn:microsoft.com/office/officeart/2018/2/layout/IconVerticalSolidList"/>
    <dgm:cxn modelId="{11F77772-97E3-4B17-B437-7293421ECD58}" srcId="{D9F7EBD5-5569-483B-9B25-2B3EA1BA5A18}" destId="{B48431E2-0309-4F33-83D7-221A14137B13}" srcOrd="2" destOrd="0" parTransId="{3EE91418-BBE4-4391-AEEB-B74119697ED9}" sibTransId="{6E31909A-F238-410D-943C-B2FE9606D409}"/>
    <dgm:cxn modelId="{CB37ABCC-3FBE-4ADE-8A98-DDC729A7ED81}" type="presOf" srcId="{B48431E2-0309-4F33-83D7-221A14137B13}" destId="{2FA14634-8374-49EE-8832-F0C3534229F6}" srcOrd="0" destOrd="0" presId="urn:microsoft.com/office/officeart/2018/2/layout/IconVerticalSolidList"/>
    <dgm:cxn modelId="{353F8E85-3342-4A22-B19D-D2DDCE63EE0C}" srcId="{D9F7EBD5-5569-483B-9B25-2B3EA1BA5A18}" destId="{78A2953A-E95A-4857-AA25-715E3952F328}" srcOrd="0" destOrd="0" parTransId="{5D078942-1191-4495-A90C-6DBC16355710}" sibTransId="{871EF373-37AF-4D4C-BA94-86E4A0A3FBFC}"/>
    <dgm:cxn modelId="{34F9EF00-BDFB-4B3F-B890-413EB6E968E9}" type="presOf" srcId="{C959E1FA-23A0-49D4-A617-E3B72D7AD52B}" destId="{2CEE0B72-5B8B-456A-B7CE-94C5160BC80E}" srcOrd="0" destOrd="0" presId="urn:microsoft.com/office/officeart/2018/2/layout/IconVerticalSolidList"/>
    <dgm:cxn modelId="{D939CDF8-1672-41CA-8C05-5D97F4F706BE}" type="presParOf" srcId="{142D6DB2-C8B6-4AC0-A1EA-5B2E8802D009}" destId="{8E775956-0810-4007-A72B-3E7EC91F73F6}" srcOrd="0" destOrd="0" presId="urn:microsoft.com/office/officeart/2018/2/layout/IconVerticalSolidList"/>
    <dgm:cxn modelId="{F2346D88-0897-4375-AF26-CEB6D1BBA074}" type="presParOf" srcId="{8E775956-0810-4007-A72B-3E7EC91F73F6}" destId="{F0E7E9FA-7605-46C2-9679-EA549B9D50EF}" srcOrd="0" destOrd="0" presId="urn:microsoft.com/office/officeart/2018/2/layout/IconVerticalSolidList"/>
    <dgm:cxn modelId="{1D8F8E75-7021-418C-AECF-B09624E7E83C}" type="presParOf" srcId="{8E775956-0810-4007-A72B-3E7EC91F73F6}" destId="{66D4CA31-C0BE-4ED5-9B7A-5DDD1F3134E3}" srcOrd="1" destOrd="0" presId="urn:microsoft.com/office/officeart/2018/2/layout/IconVerticalSolidList"/>
    <dgm:cxn modelId="{DB65A9FD-DDA5-415C-9384-2C410B3F7EF3}" type="presParOf" srcId="{8E775956-0810-4007-A72B-3E7EC91F73F6}" destId="{766EECC5-1EFC-467D-8A60-07747CECC002}" srcOrd="2" destOrd="0" presId="urn:microsoft.com/office/officeart/2018/2/layout/IconVerticalSolidList"/>
    <dgm:cxn modelId="{543F8272-4D64-469D-9E68-C74471A91689}" type="presParOf" srcId="{8E775956-0810-4007-A72B-3E7EC91F73F6}" destId="{6AB320D6-0910-4AC4-A370-6E7F0D1B664E}" srcOrd="3" destOrd="0" presId="urn:microsoft.com/office/officeart/2018/2/layout/IconVerticalSolidList"/>
    <dgm:cxn modelId="{63A54BAB-6C7D-4618-9B06-F3FA61EA1B53}" type="presParOf" srcId="{8E775956-0810-4007-A72B-3E7EC91F73F6}" destId="{2CEE0B72-5B8B-456A-B7CE-94C5160BC80E}" srcOrd="4" destOrd="0" presId="urn:microsoft.com/office/officeart/2018/2/layout/IconVerticalSolidList"/>
    <dgm:cxn modelId="{7CFAFDC2-C6D5-471E-9EF4-6E00210B849B}" type="presParOf" srcId="{142D6DB2-C8B6-4AC0-A1EA-5B2E8802D009}" destId="{7F59BC1D-07ED-4704-879F-E6C3D7C5DF91}" srcOrd="1" destOrd="0" presId="urn:microsoft.com/office/officeart/2018/2/layout/IconVerticalSolidList"/>
    <dgm:cxn modelId="{19354C99-9C5C-45CA-9E9B-338409DC836D}" type="presParOf" srcId="{142D6DB2-C8B6-4AC0-A1EA-5B2E8802D009}" destId="{A6452AC1-0FFD-470C-A81B-0C9E8AD97189}" srcOrd="2" destOrd="0" presId="urn:microsoft.com/office/officeart/2018/2/layout/IconVerticalSolidList"/>
    <dgm:cxn modelId="{0225643C-653E-4301-958D-7D499CC47D33}" type="presParOf" srcId="{A6452AC1-0FFD-470C-A81B-0C9E8AD97189}" destId="{DB430775-B0DA-4DFC-8448-FB1C5625E51B}" srcOrd="0" destOrd="0" presId="urn:microsoft.com/office/officeart/2018/2/layout/IconVerticalSolidList"/>
    <dgm:cxn modelId="{C36C0906-DBC9-4D7A-BED6-89F58C047A72}" type="presParOf" srcId="{A6452AC1-0FFD-470C-A81B-0C9E8AD97189}" destId="{CF908A95-5547-45EE-880C-FCA3F61CC4D7}" srcOrd="1" destOrd="0" presId="urn:microsoft.com/office/officeart/2018/2/layout/IconVerticalSolidList"/>
    <dgm:cxn modelId="{B305E98E-208F-4D04-9686-2AE73AED96C5}" type="presParOf" srcId="{A6452AC1-0FFD-470C-A81B-0C9E8AD97189}" destId="{C718AAD4-CB39-43DE-BA79-3DBB86866F9D}" srcOrd="2" destOrd="0" presId="urn:microsoft.com/office/officeart/2018/2/layout/IconVerticalSolidList"/>
    <dgm:cxn modelId="{BF59478F-5F74-4319-BD4D-6821B91DEDE7}" type="presParOf" srcId="{A6452AC1-0FFD-470C-A81B-0C9E8AD97189}" destId="{DFB62318-418A-42C6-AB7E-900C9A657728}" srcOrd="3" destOrd="0" presId="urn:microsoft.com/office/officeart/2018/2/layout/IconVerticalSolidList"/>
    <dgm:cxn modelId="{52C6DC3D-FBF9-4FE2-89F3-F21AC2F65DB7}" type="presParOf" srcId="{142D6DB2-C8B6-4AC0-A1EA-5B2E8802D009}" destId="{F60DF8CE-BFFA-4168-BC40-F16049D79A37}" srcOrd="3" destOrd="0" presId="urn:microsoft.com/office/officeart/2018/2/layout/IconVerticalSolidList"/>
    <dgm:cxn modelId="{6D34D29C-43A2-40D6-824A-3D95939D86DD}" type="presParOf" srcId="{142D6DB2-C8B6-4AC0-A1EA-5B2E8802D009}" destId="{1BE29079-4A01-40F0-A0B6-3010CF44345A}" srcOrd="4" destOrd="0" presId="urn:microsoft.com/office/officeart/2018/2/layout/IconVerticalSolidList"/>
    <dgm:cxn modelId="{876CB1EA-3DB3-4228-BBC5-85F37650881D}" type="presParOf" srcId="{1BE29079-4A01-40F0-A0B6-3010CF44345A}" destId="{E669D741-4BE1-46AF-8698-3EA403DD5DD5}" srcOrd="0" destOrd="0" presId="urn:microsoft.com/office/officeart/2018/2/layout/IconVerticalSolidList"/>
    <dgm:cxn modelId="{B0A547EA-DF0E-4614-A61F-4A60C2B81D76}" type="presParOf" srcId="{1BE29079-4A01-40F0-A0B6-3010CF44345A}" destId="{1C476469-6070-4ED8-876C-429CEF4F02D9}" srcOrd="1" destOrd="0" presId="urn:microsoft.com/office/officeart/2018/2/layout/IconVerticalSolidList"/>
    <dgm:cxn modelId="{84403155-83FE-4B11-96A1-20BD7D231A1A}" type="presParOf" srcId="{1BE29079-4A01-40F0-A0B6-3010CF44345A}" destId="{DEAD5E78-D1D1-4294-8A89-3D91E0182454}" srcOrd="2" destOrd="0" presId="urn:microsoft.com/office/officeart/2018/2/layout/IconVerticalSolidList"/>
    <dgm:cxn modelId="{3AE09588-32A2-42D7-88F2-9C82D411C011}" type="presParOf" srcId="{1BE29079-4A01-40F0-A0B6-3010CF44345A}" destId="{2FA14634-8374-49EE-8832-F0C3534229F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B88B2-B135-46EA-A6CE-1CF8EF689CED}">
      <dsp:nvSpPr>
        <dsp:cNvPr id="0" name=""/>
        <dsp:cNvSpPr/>
      </dsp:nvSpPr>
      <dsp:spPr>
        <a:xfrm>
          <a:off x="0" y="1840"/>
          <a:ext cx="11119103" cy="9328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28DE2-95C6-43AC-B99F-5309215F8AB9}">
      <dsp:nvSpPr>
        <dsp:cNvPr id="0" name=""/>
        <dsp:cNvSpPr/>
      </dsp:nvSpPr>
      <dsp:spPr>
        <a:xfrm>
          <a:off x="282194" y="211737"/>
          <a:ext cx="513081" cy="513081"/>
        </a:xfrm>
        <a:prstGeom prst="rect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8FC20-38D2-45D4-BDA2-F128853E83D0}">
      <dsp:nvSpPr>
        <dsp:cNvPr id="0" name=""/>
        <dsp:cNvSpPr/>
      </dsp:nvSpPr>
      <dsp:spPr>
        <a:xfrm>
          <a:off x="1077471" y="1840"/>
          <a:ext cx="10041632" cy="932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29" tIns="98729" rIns="98729" bIns="98729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Due to the pass/fail nature of grading at the Kappa Chi Chapter, the maintained scholastic standing shall be not less than </a:t>
          </a:r>
          <a:r>
            <a:rPr lang="en-US" sz="2000" b="1" kern="1200"/>
            <a:t>80%</a:t>
          </a:r>
          <a:r>
            <a:rPr lang="en-US" sz="2000" kern="1200"/>
            <a:t> overall. </a:t>
          </a:r>
        </a:p>
      </dsp:txBody>
      <dsp:txXfrm>
        <a:off x="1077471" y="1840"/>
        <a:ext cx="10041632" cy="932875"/>
      </dsp:txXfrm>
    </dsp:sp>
    <dsp:sp modelId="{95F38DE1-2C6F-4C75-9EAC-DA4293DC3BD6}">
      <dsp:nvSpPr>
        <dsp:cNvPr id="0" name=""/>
        <dsp:cNvSpPr/>
      </dsp:nvSpPr>
      <dsp:spPr>
        <a:xfrm>
          <a:off x="0" y="1167935"/>
          <a:ext cx="11119103" cy="9328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2B322-3590-4F91-A2C9-39336B51C184}">
      <dsp:nvSpPr>
        <dsp:cNvPr id="0" name=""/>
        <dsp:cNvSpPr/>
      </dsp:nvSpPr>
      <dsp:spPr>
        <a:xfrm>
          <a:off x="282194" y="1377832"/>
          <a:ext cx="513081" cy="513081"/>
        </a:xfrm>
        <a:prstGeom prst="rect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4C632-BE01-4FB0-A440-B4BA6B353D9A}">
      <dsp:nvSpPr>
        <dsp:cNvPr id="0" name=""/>
        <dsp:cNvSpPr/>
      </dsp:nvSpPr>
      <dsp:spPr>
        <a:xfrm>
          <a:off x="1077471" y="1167935"/>
          <a:ext cx="10041632" cy="932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29" tIns="98729" rIns="98729" bIns="98729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Students must have no infractions with Student Progress (either academics or professionalism). </a:t>
          </a:r>
        </a:p>
      </dsp:txBody>
      <dsp:txXfrm>
        <a:off x="1077471" y="1167935"/>
        <a:ext cx="10041632" cy="932875"/>
      </dsp:txXfrm>
    </dsp:sp>
    <dsp:sp modelId="{82AA11DF-F259-4D89-8BCE-EBB6E4D5405B}">
      <dsp:nvSpPr>
        <dsp:cNvPr id="0" name=""/>
        <dsp:cNvSpPr/>
      </dsp:nvSpPr>
      <dsp:spPr>
        <a:xfrm>
          <a:off x="0" y="2334029"/>
          <a:ext cx="11119103" cy="9328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AF2E6-F9B0-4F42-AD47-7DAE239B2616}">
      <dsp:nvSpPr>
        <dsp:cNvPr id="0" name=""/>
        <dsp:cNvSpPr/>
      </dsp:nvSpPr>
      <dsp:spPr>
        <a:xfrm>
          <a:off x="282194" y="2543926"/>
          <a:ext cx="513081" cy="513081"/>
        </a:xfrm>
        <a:prstGeom prst="rect">
          <a:avLst/>
        </a:prstGeom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0EB75-EDFB-4464-BE4A-E84EA05F7871}">
      <dsp:nvSpPr>
        <dsp:cNvPr id="0" name=""/>
        <dsp:cNvSpPr/>
      </dsp:nvSpPr>
      <dsp:spPr>
        <a:xfrm>
          <a:off x="1077471" y="2334029"/>
          <a:ext cx="10041632" cy="932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29" tIns="98729" rIns="98729" bIns="98729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Those eligible will be invited to fill out application for consideration of membership</a:t>
          </a:r>
        </a:p>
      </dsp:txBody>
      <dsp:txXfrm>
        <a:off x="1077471" y="2334029"/>
        <a:ext cx="10041632" cy="932875"/>
      </dsp:txXfrm>
    </dsp:sp>
    <dsp:sp modelId="{695E64CB-C66D-42D5-8B6E-A874709C099C}">
      <dsp:nvSpPr>
        <dsp:cNvPr id="0" name=""/>
        <dsp:cNvSpPr/>
      </dsp:nvSpPr>
      <dsp:spPr>
        <a:xfrm>
          <a:off x="0" y="3500123"/>
          <a:ext cx="11119103" cy="9328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BD68A-D86F-4B61-91F3-B7C84484796E}">
      <dsp:nvSpPr>
        <dsp:cNvPr id="0" name=""/>
        <dsp:cNvSpPr/>
      </dsp:nvSpPr>
      <dsp:spPr>
        <a:xfrm>
          <a:off x="282194" y="3710020"/>
          <a:ext cx="513081" cy="513081"/>
        </a:xfrm>
        <a:prstGeom prst="rect">
          <a:avLst/>
        </a:prstGeom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96068-B3FE-46B5-BC3E-450C2D60C87F}">
      <dsp:nvSpPr>
        <dsp:cNvPr id="0" name=""/>
        <dsp:cNvSpPr/>
      </dsp:nvSpPr>
      <dsp:spPr>
        <a:xfrm>
          <a:off x="1077471" y="3500123"/>
          <a:ext cx="10041632" cy="932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29" tIns="98729" rIns="98729" bIns="98729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Application will be evaluated by Chapter Advisor, Dean of Student Affairs, Chapter President and Chapter Vice-President</a:t>
          </a:r>
        </a:p>
      </dsp:txBody>
      <dsp:txXfrm>
        <a:off x="1077471" y="3500123"/>
        <a:ext cx="10041632" cy="93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D2AC8-7540-4679-9F2A-E555B7AEBA53}">
      <dsp:nvSpPr>
        <dsp:cNvPr id="0" name=""/>
        <dsp:cNvSpPr/>
      </dsp:nvSpPr>
      <dsp:spPr>
        <a:xfrm>
          <a:off x="1084935" y="49713"/>
          <a:ext cx="1126661" cy="112666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C51D4-EC98-4CE9-8BB2-3596AF5A33B0}">
      <dsp:nvSpPr>
        <dsp:cNvPr id="0" name=""/>
        <dsp:cNvSpPr/>
      </dsp:nvSpPr>
      <dsp:spPr>
        <a:xfrm>
          <a:off x="1321534" y="286312"/>
          <a:ext cx="653463" cy="653463"/>
        </a:xfrm>
        <a:prstGeom prst="rect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00359-DD7D-453A-8C74-F625F5979EAC}">
      <dsp:nvSpPr>
        <dsp:cNvPr id="0" name=""/>
        <dsp:cNvSpPr/>
      </dsp:nvSpPr>
      <dsp:spPr>
        <a:xfrm>
          <a:off x="2453025" y="49713"/>
          <a:ext cx="2655702" cy="1126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Received 39 applications</a:t>
          </a:r>
        </a:p>
      </dsp:txBody>
      <dsp:txXfrm>
        <a:off x="2453025" y="49713"/>
        <a:ext cx="2655702" cy="1126661"/>
      </dsp:txXfrm>
    </dsp:sp>
    <dsp:sp modelId="{D56B94A9-62E1-4330-9E14-942F0C8F4329}">
      <dsp:nvSpPr>
        <dsp:cNvPr id="0" name=""/>
        <dsp:cNvSpPr/>
      </dsp:nvSpPr>
      <dsp:spPr>
        <a:xfrm>
          <a:off x="5571464" y="49713"/>
          <a:ext cx="1126661" cy="112666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DFACD-48AB-43DF-A2F0-9B13A97D81AA}">
      <dsp:nvSpPr>
        <dsp:cNvPr id="0" name=""/>
        <dsp:cNvSpPr/>
      </dsp:nvSpPr>
      <dsp:spPr>
        <a:xfrm>
          <a:off x="5808063" y="286312"/>
          <a:ext cx="653463" cy="653463"/>
        </a:xfrm>
        <a:prstGeom prst="rect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0FA74-DE4D-4EF8-BFBB-AB828498633C}">
      <dsp:nvSpPr>
        <dsp:cNvPr id="0" name=""/>
        <dsp:cNvSpPr/>
      </dsp:nvSpPr>
      <dsp:spPr>
        <a:xfrm>
          <a:off x="6939553" y="49713"/>
          <a:ext cx="2655702" cy="1126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First cohort will have a total of 22 students</a:t>
          </a:r>
        </a:p>
      </dsp:txBody>
      <dsp:txXfrm>
        <a:off x="6939553" y="49713"/>
        <a:ext cx="2655702" cy="1126661"/>
      </dsp:txXfrm>
    </dsp:sp>
    <dsp:sp modelId="{0EA8A3D7-D7CA-4279-8F81-6A148E9C29E5}">
      <dsp:nvSpPr>
        <dsp:cNvPr id="0" name=""/>
        <dsp:cNvSpPr/>
      </dsp:nvSpPr>
      <dsp:spPr>
        <a:xfrm>
          <a:off x="1084935" y="1658264"/>
          <a:ext cx="1126661" cy="112666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50ECF-2DA3-40A9-989F-1720C035ABFA}">
      <dsp:nvSpPr>
        <dsp:cNvPr id="0" name=""/>
        <dsp:cNvSpPr/>
      </dsp:nvSpPr>
      <dsp:spPr>
        <a:xfrm>
          <a:off x="1321534" y="1894863"/>
          <a:ext cx="653463" cy="653463"/>
        </a:xfrm>
        <a:prstGeom prst="rect">
          <a:avLst/>
        </a:prstGeom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F39E7-CF34-4604-AE34-8844BC809B18}">
      <dsp:nvSpPr>
        <dsp:cNvPr id="0" name=""/>
        <dsp:cNvSpPr/>
      </dsp:nvSpPr>
      <dsp:spPr>
        <a:xfrm>
          <a:off x="2453025" y="1658264"/>
          <a:ext cx="2655702" cy="1126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Plan to complete evaluation of applications by September 5th</a:t>
          </a:r>
        </a:p>
      </dsp:txBody>
      <dsp:txXfrm>
        <a:off x="2453025" y="1658264"/>
        <a:ext cx="2655702" cy="1126661"/>
      </dsp:txXfrm>
    </dsp:sp>
    <dsp:sp modelId="{0A14091B-E0B2-4F33-AF77-84AF4E54298C}">
      <dsp:nvSpPr>
        <dsp:cNvPr id="0" name=""/>
        <dsp:cNvSpPr/>
      </dsp:nvSpPr>
      <dsp:spPr>
        <a:xfrm>
          <a:off x="5571464" y="1658264"/>
          <a:ext cx="1126661" cy="112666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26BEB-993D-4395-B939-2FC0E6316051}">
      <dsp:nvSpPr>
        <dsp:cNvPr id="0" name=""/>
        <dsp:cNvSpPr/>
      </dsp:nvSpPr>
      <dsp:spPr>
        <a:xfrm>
          <a:off x="5808063" y="1894863"/>
          <a:ext cx="653463" cy="653463"/>
        </a:xfrm>
        <a:prstGeom prst="rect">
          <a:avLst/>
        </a:prstGeom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A7B3A-EFB1-4A15-B032-F1A858ED08EF}">
      <dsp:nvSpPr>
        <dsp:cNvPr id="0" name=""/>
        <dsp:cNvSpPr/>
      </dsp:nvSpPr>
      <dsp:spPr>
        <a:xfrm>
          <a:off x="6939553" y="1658264"/>
          <a:ext cx="2655702" cy="1126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Plan to have initiation ceremony 3rd week of October</a:t>
          </a:r>
        </a:p>
      </dsp:txBody>
      <dsp:txXfrm>
        <a:off x="6939553" y="1658264"/>
        <a:ext cx="2655702" cy="1126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E9FA-7605-46C2-9679-EA549B9D50EF}">
      <dsp:nvSpPr>
        <dsp:cNvPr id="0" name=""/>
        <dsp:cNvSpPr/>
      </dsp:nvSpPr>
      <dsp:spPr>
        <a:xfrm>
          <a:off x="0" y="541"/>
          <a:ext cx="11119103" cy="12667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4CA31-C0BE-4ED5-9B7A-5DDD1F3134E3}">
      <dsp:nvSpPr>
        <dsp:cNvPr id="0" name=""/>
        <dsp:cNvSpPr/>
      </dsp:nvSpPr>
      <dsp:spPr>
        <a:xfrm>
          <a:off x="383203" y="285568"/>
          <a:ext cx="696733" cy="696733"/>
        </a:xfrm>
        <a:prstGeom prst="rect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320D6-0910-4AC4-A370-6E7F0D1B664E}">
      <dsp:nvSpPr>
        <dsp:cNvPr id="0" name=""/>
        <dsp:cNvSpPr/>
      </dsp:nvSpPr>
      <dsp:spPr>
        <a:xfrm>
          <a:off x="1463139" y="541"/>
          <a:ext cx="5003596" cy="126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68" tIns="134068" rIns="134068" bIns="134068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Community outreach and Service: We will plan on engaging with the community around us through individual service projects and as a fraternity </a:t>
          </a:r>
        </a:p>
      </dsp:txBody>
      <dsp:txXfrm>
        <a:off x="1463139" y="541"/>
        <a:ext cx="5003596" cy="1266787"/>
      </dsp:txXfrm>
    </dsp:sp>
    <dsp:sp modelId="{2CEE0B72-5B8B-456A-B7CE-94C5160BC80E}">
      <dsp:nvSpPr>
        <dsp:cNvPr id="0" name=""/>
        <dsp:cNvSpPr/>
      </dsp:nvSpPr>
      <dsp:spPr>
        <a:xfrm>
          <a:off x="6466736" y="541"/>
          <a:ext cx="4652367" cy="126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68" tIns="134068" rIns="134068" bIns="134068" numCol="1" spcCol="1270" anchor="ctr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Service Goal: 1 themed service opportunity per trimester (Example: Week-long volunteering at local food bank) </a:t>
          </a:r>
        </a:p>
      </dsp:txBody>
      <dsp:txXfrm>
        <a:off x="6466736" y="541"/>
        <a:ext cx="4652367" cy="1266787"/>
      </dsp:txXfrm>
    </dsp:sp>
    <dsp:sp modelId="{DB430775-B0DA-4DFC-8448-FB1C5625E51B}">
      <dsp:nvSpPr>
        <dsp:cNvPr id="0" name=""/>
        <dsp:cNvSpPr/>
      </dsp:nvSpPr>
      <dsp:spPr>
        <a:xfrm>
          <a:off x="0" y="1584026"/>
          <a:ext cx="11119103" cy="12667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08A95-5547-45EE-880C-FCA3F61CC4D7}">
      <dsp:nvSpPr>
        <dsp:cNvPr id="0" name=""/>
        <dsp:cNvSpPr/>
      </dsp:nvSpPr>
      <dsp:spPr>
        <a:xfrm>
          <a:off x="383203" y="1869053"/>
          <a:ext cx="696733" cy="696733"/>
        </a:xfrm>
        <a:prstGeom prst="rect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62318-418A-42C6-AB7E-900C9A657728}">
      <dsp:nvSpPr>
        <dsp:cNvPr id="0" name=""/>
        <dsp:cNvSpPr/>
      </dsp:nvSpPr>
      <dsp:spPr>
        <a:xfrm>
          <a:off x="1463139" y="1584026"/>
          <a:ext cx="9655964" cy="126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68" tIns="134068" rIns="134068" bIns="134068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Professional Development: Host speakers and panels to provide networking opportunities for members </a:t>
          </a:r>
        </a:p>
      </dsp:txBody>
      <dsp:txXfrm>
        <a:off x="1463139" y="1584026"/>
        <a:ext cx="9655964" cy="1266787"/>
      </dsp:txXfrm>
    </dsp:sp>
    <dsp:sp modelId="{E669D741-4BE1-46AF-8698-3EA403DD5DD5}">
      <dsp:nvSpPr>
        <dsp:cNvPr id="0" name=""/>
        <dsp:cNvSpPr/>
      </dsp:nvSpPr>
      <dsp:spPr>
        <a:xfrm>
          <a:off x="0" y="3167510"/>
          <a:ext cx="11119103" cy="12667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76469-6070-4ED8-876C-429CEF4F02D9}">
      <dsp:nvSpPr>
        <dsp:cNvPr id="0" name=""/>
        <dsp:cNvSpPr/>
      </dsp:nvSpPr>
      <dsp:spPr>
        <a:xfrm>
          <a:off x="383203" y="3452538"/>
          <a:ext cx="696733" cy="696733"/>
        </a:xfrm>
        <a:prstGeom prst="rect">
          <a:avLst/>
        </a:prstGeom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14634-8374-49EE-8832-F0C3534229F6}">
      <dsp:nvSpPr>
        <dsp:cNvPr id="0" name=""/>
        <dsp:cNvSpPr/>
      </dsp:nvSpPr>
      <dsp:spPr>
        <a:xfrm>
          <a:off x="1463139" y="3167510"/>
          <a:ext cx="9655964" cy="126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68" tIns="134068" rIns="134068" bIns="134068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Sense of Belonging: Create a sense of camaraderie amongst students with similar goals and interests</a:t>
          </a:r>
        </a:p>
      </dsp:txBody>
      <dsp:txXfrm>
        <a:off x="1463139" y="3167510"/>
        <a:ext cx="9655964" cy="126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b" anchorCtr="0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b" anchorCtr="0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rm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3734" y="2918776"/>
            <a:ext cx="5385816" cy="1225296"/>
          </a:xfrm>
        </p:spPr>
        <p:txBody>
          <a:bodyPr/>
          <a:lstStyle/>
          <a:p>
            <a:r>
              <a:rPr lang="en-US"/>
              <a:t>Kappa Chi Chapter at Kansas </a:t>
            </a:r>
            <a:r>
              <a:rPr lang="en-US" err="1"/>
              <a:t>COllege</a:t>
            </a:r>
            <a:r>
              <a:rPr lang="en-US"/>
              <a:t> of Osteopathic Medicine</a:t>
            </a:r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5E2B4-D5B3-3D23-B181-F5BB1904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368" y="457200"/>
            <a:ext cx="987552" cy="274320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dirty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4897" y="208414"/>
            <a:ext cx="8165592" cy="768096"/>
          </a:xfrm>
        </p:spPr>
        <p:txBody>
          <a:bodyPr anchor="b">
            <a:normAutofit/>
          </a:bodyPr>
          <a:lstStyle/>
          <a:p>
            <a:r>
              <a:rPr lang="en-US"/>
              <a:t>Organization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66E5-D2D7-172B-46BA-FEBFE092C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1205973"/>
            <a:ext cx="6171702" cy="5355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7345" indent="-347345"/>
            <a:r>
              <a:rPr lang="en-US" sz="2400"/>
              <a:t>Chapter Advisor: Dr. Angela Carrick, DO, FACOEP, FACEP</a:t>
            </a:r>
            <a:endParaRPr lang="en-US" sz="2400">
              <a:cs typeface="Sabon Next LT"/>
            </a:endParaRPr>
          </a:p>
          <a:p>
            <a:pPr marL="347345" indent="-347345"/>
            <a:endParaRPr lang="en-US" sz="2400"/>
          </a:p>
          <a:p>
            <a:pPr marL="347345" indent="-347345"/>
            <a:endParaRPr lang="en-US" sz="2400"/>
          </a:p>
          <a:p>
            <a:pPr marL="0" indent="0">
              <a:buNone/>
            </a:pPr>
            <a:endParaRPr lang="en-US" sz="2400">
              <a:cs typeface="Sabon Next LT"/>
            </a:endParaRPr>
          </a:p>
          <a:p>
            <a:pPr marL="347345" indent="-347345"/>
            <a:r>
              <a:rPr lang="en-US" sz="2200"/>
              <a:t>Chapter President: Gibran Merchant, OMS-II</a:t>
            </a:r>
            <a:endParaRPr lang="en-US" sz="2200">
              <a:cs typeface="Sabon Next LT"/>
            </a:endParaRPr>
          </a:p>
          <a:p>
            <a:pPr marL="347345" indent="-347345"/>
            <a:endParaRPr lang="en-US" sz="2400">
              <a:cs typeface="Sabon Next LT"/>
            </a:endParaRPr>
          </a:p>
          <a:p>
            <a:pPr marL="347345" indent="-347345"/>
            <a:endParaRPr lang="en-US" sz="2400"/>
          </a:p>
          <a:p>
            <a:pPr marL="347345" indent="-347345"/>
            <a:endParaRPr lang="en-US" sz="2400"/>
          </a:p>
          <a:p>
            <a:pPr marL="347345" indent="-347345"/>
            <a:endParaRPr lang="en-US" sz="2400"/>
          </a:p>
          <a:p>
            <a:pPr marL="347345" indent="-347345"/>
            <a:r>
              <a:rPr lang="en-US" sz="2200"/>
              <a:t>Chapter Vice-President: Prarthna Shah, OMS-II</a:t>
            </a:r>
            <a:endParaRPr lang="en-US" sz="2200">
              <a:cs typeface="Sabon Next LT"/>
            </a:endParaRPr>
          </a:p>
          <a:p>
            <a:pPr marL="347345" indent="-347345"/>
            <a:endParaRPr lang="en-US" sz="1600">
              <a:cs typeface="Sabon Next LT"/>
            </a:endParaRPr>
          </a:p>
        </p:txBody>
      </p:sp>
      <p:pic>
        <p:nvPicPr>
          <p:cNvPr id="4" name="Picture 3" descr="A person in a black dress&#10;&#10;Description automatically generated">
            <a:extLst>
              <a:ext uri="{FF2B5EF4-FFF2-40B4-BE49-F238E27FC236}">
                <a16:creationId xmlns:a16="http://schemas.microsoft.com/office/drawing/2014/main" id="{0A0E13CE-BC9F-6263-9CD3-8E6A0085CD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2603" y="1263482"/>
            <a:ext cx="1872871" cy="1804720"/>
          </a:xfrm>
          <a:prstGeom prst="rect">
            <a:avLst/>
          </a:prstGeom>
          <a:noFill/>
        </p:spPr>
      </p:pic>
      <p:pic>
        <p:nvPicPr>
          <p:cNvPr id="5" name="Picture 4" descr="A person in a suit and tie&#10;&#10;Description automatically generated">
            <a:extLst>
              <a:ext uri="{FF2B5EF4-FFF2-40B4-BE49-F238E27FC236}">
                <a16:creationId xmlns:a16="http://schemas.microsoft.com/office/drawing/2014/main" id="{75408A6F-C888-02D5-139F-C5718EB8445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6512" y="3239087"/>
            <a:ext cx="1909314" cy="1645036"/>
          </a:xfrm>
          <a:prstGeom prst="rect">
            <a:avLst/>
          </a:prstGeom>
        </p:spPr>
      </p:pic>
      <p:pic>
        <p:nvPicPr>
          <p:cNvPr id="6" name="Picture 5" descr="A person smiling at the camera&#10;&#10;Description automatically generated">
            <a:extLst>
              <a:ext uri="{FF2B5EF4-FFF2-40B4-BE49-F238E27FC236}">
                <a16:creationId xmlns:a16="http://schemas.microsoft.com/office/drawing/2014/main" id="{2DA1EC0D-BC29-2C8A-D22F-FA0E91CDBB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00892" y="4998145"/>
            <a:ext cx="1856652" cy="169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54152"/>
            <a:ext cx="10671048" cy="76809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Qualification for Membership – Kappa Chi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368" y="457200"/>
            <a:ext cx="987552" cy="27432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F38A9DD7-EB19-17A1-F467-92084C08A0E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8701499"/>
              </p:ext>
            </p:extLst>
          </p:nvPr>
        </p:nvGraphicFramePr>
        <p:xfrm>
          <a:off x="533250" y="1715874"/>
          <a:ext cx="11119104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58" y="334820"/>
            <a:ext cx="5693664" cy="76809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Application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75" y="1419160"/>
            <a:ext cx="6858230" cy="4013564"/>
          </a:xfrm>
        </p:spPr>
        <p:txBody>
          <a:bodyPr vert="horz" lIns="0" tIns="0" rIns="0" bIns="0" rtlCol="0" anchor="t">
            <a:noAutofit/>
          </a:bodyPr>
          <a:lstStyle/>
          <a:p>
            <a:pPr marL="457200" indent="-457200">
              <a:lnSpc>
                <a:spcPct val="140000"/>
              </a:lnSpc>
              <a:spcAft>
                <a:spcPts val="600"/>
              </a:spcAft>
              <a:buAutoNum type="arabicPeriod"/>
            </a:pPr>
            <a:r>
              <a:rPr lang="en-US" sz="1600"/>
              <a:t>Please describe a scenario where you have organized or led a service opportunity and/or personally made an impact at a site of service. 250 words or less.</a:t>
            </a:r>
            <a:endParaRPr lang="en-US" sz="1600">
              <a:cs typeface="Sabon Next LT"/>
            </a:endParaRPr>
          </a:p>
          <a:p>
            <a:pPr marL="457200" indent="-457200">
              <a:lnSpc>
                <a:spcPct val="140000"/>
              </a:lnSpc>
              <a:spcAft>
                <a:spcPts val="600"/>
              </a:spcAft>
              <a:buAutoNum type="arabicPeriod"/>
            </a:pPr>
            <a:r>
              <a:rPr lang="en-US" sz="1600"/>
              <a:t>How do you plan to contribute to the maintenance and development of Sigma </a:t>
            </a:r>
            <a:r>
              <a:rPr lang="en-US" sz="1600" err="1"/>
              <a:t>Sigma</a:t>
            </a:r>
            <a:r>
              <a:rPr lang="en-US" sz="1600"/>
              <a:t> Phi to ensure the organization continues to uphold its principles and teachings? 250 words or less.</a:t>
            </a:r>
            <a:endParaRPr lang="en-US" sz="1600">
              <a:cs typeface="Sabon Next LT"/>
            </a:endParaRPr>
          </a:p>
          <a:p>
            <a:pPr marL="457200" indent="-457200">
              <a:lnSpc>
                <a:spcPct val="140000"/>
              </a:lnSpc>
              <a:spcAft>
                <a:spcPts val="600"/>
              </a:spcAft>
              <a:buAutoNum type="arabicPeriod"/>
            </a:pPr>
            <a:r>
              <a:rPr lang="en-US" sz="1600"/>
              <a:t>Explain how you plan to promote scholastic excellence and foster fellowship among your fellow students within the fraternity. 250 words or less.</a:t>
            </a:r>
            <a:endParaRPr lang="en-US" sz="1600">
              <a:cs typeface="Sabon Next LT"/>
            </a:endParaRPr>
          </a:p>
          <a:p>
            <a:pPr marL="457200" indent="-457200">
              <a:lnSpc>
                <a:spcPct val="140000"/>
              </a:lnSpc>
              <a:spcAft>
                <a:spcPts val="600"/>
              </a:spcAft>
              <a:buAutoNum type="arabicPeriod"/>
            </a:pPr>
            <a:r>
              <a:rPr lang="en-US" sz="1600"/>
              <a:t>Describe an instance where you have actively sought to understand and connect with the </a:t>
            </a:r>
            <a:r>
              <a:rPr lang="en-US" sz="1600" err="1"/>
              <a:t>KansasCOM</a:t>
            </a:r>
            <a:r>
              <a:rPr lang="en-US" sz="1600"/>
              <a:t> community (faculty members, staff or students). How do you believe this experience reflects the spirit of Sigma </a:t>
            </a:r>
            <a:r>
              <a:rPr lang="en-US" sz="1600" err="1"/>
              <a:t>Sigma</a:t>
            </a:r>
            <a:r>
              <a:rPr lang="en-US" sz="1600"/>
              <a:t> Phi's mission? 250 words or less.</a:t>
            </a:r>
            <a:endParaRPr lang="en-US" sz="1600"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6839-88B1-E08E-0732-30FA4418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794" y="206836"/>
            <a:ext cx="10671048" cy="768096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Example Rubric to assess questions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7122490-78D4-3C44-5BE8-4CF2E5F1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368" y="457200"/>
            <a:ext cx="987552" cy="274320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dirty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63BEAD2-911E-7493-98B0-1678BDA95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525035"/>
              </p:ext>
            </p:extLst>
          </p:nvPr>
        </p:nvGraphicFramePr>
        <p:xfrm>
          <a:off x="588210" y="1149684"/>
          <a:ext cx="1140605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026">
                  <a:extLst>
                    <a:ext uri="{9D8B030D-6E8A-4147-A177-3AD203B41FA5}">
                      <a16:colId xmlns:a16="http://schemas.microsoft.com/office/drawing/2014/main" val="2700927148"/>
                    </a:ext>
                  </a:extLst>
                </a:gridCol>
                <a:gridCol w="5703026">
                  <a:extLst>
                    <a:ext uri="{9D8B030D-6E8A-4147-A177-3AD203B41FA5}">
                      <a16:colId xmlns:a16="http://schemas.microsoft.com/office/drawing/2014/main" val="2512339584"/>
                    </a:ext>
                  </a:extLst>
                </a:gridCol>
              </a:tblGrid>
              <a:tr h="408493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r>
                        <a:rPr lang="en-US" sz="1200">
                          <a:effectLst/>
                        </a:rPr>
                        <a:t>Score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r>
                        <a:rPr lang="en-US" sz="1200">
                          <a:effectLst/>
                        </a:rPr>
                        <a:t>Keywords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708644"/>
                  </a:ext>
                </a:extLst>
              </a:tr>
              <a:tr h="541698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5 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Vivid description, detailed setting, clear purpose/goals, engaged participants, significant personal impact, specific actions/outcomes, exemplary leadership strategies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044627"/>
                  </a:ext>
                </a:extLst>
              </a:tr>
              <a:tr h="541698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4 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Clear description, outlined setting, defined purpose/goals, engaged participants, positive personal impact, mentioned actions/outcomes, effective leadership strategies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88117"/>
                  </a:ext>
                </a:extLst>
              </a:tr>
              <a:tr h="674902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3 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Basic description, mentioned setting, purpose/goals mentioned, involved participants, general personal impact, some actions/outcomes mentioned, basic leadership strategies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089533"/>
                  </a:ext>
                </a:extLst>
              </a:tr>
              <a:tr h="674902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2 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Vague description, limited setting details, unclear purpose/goals, minimal participant involvement, vague personal impact, few actions/outcomes mentioned, limited leadership strategies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000594"/>
                  </a:ext>
                </a:extLst>
              </a:tr>
              <a:tr h="674902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1 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Inadequate description, lacking setting details, unclear purpose/goals, minimal participant involvement, no personal impact mentioned, no actions/outcomes mentioned, no evident leadership strategies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960511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0 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>
                        <a:effectLst/>
                      </a:endParaRPr>
                    </a:p>
                    <a:p>
                      <a:pPr algn="l" rtl="0" fontAlgn="base"/>
                      <a:r>
                        <a:rPr lang="en-US" sz="1200">
                          <a:effectLst/>
                        </a:rPr>
                        <a:t>Completely missing or irrelevant response </a:t>
                      </a:r>
                      <a:endParaRPr lang="en-US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0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9EAE93E-DD0A-D9AB-CF70-B5AA8064B146}"/>
              </a:ext>
            </a:extLst>
          </p:cNvPr>
          <p:cNvSpPr txBox="1"/>
          <p:nvPr/>
        </p:nvSpPr>
        <p:spPr>
          <a:xfrm>
            <a:off x="4724400" y="3200400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Segoe UI"/>
              <a:cs typeface="Segoe UI"/>
            </a:endParaRPr>
          </a:p>
          <a:p>
            <a:endParaRPr lang="en-US"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65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FE22-7478-4146-3473-776E905A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</p:spPr>
        <p:txBody>
          <a:bodyPr anchor="b">
            <a:normAutofit/>
          </a:bodyPr>
          <a:lstStyle/>
          <a:p>
            <a:r>
              <a:rPr lang="en-US" dirty="0"/>
              <a:t>Plan so far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4B075-D0EA-37AD-ECCE-E89D5DC1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368" y="457200"/>
            <a:ext cx="987552" cy="27432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dirty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A98AC95-4946-25F6-A490-71D42E5F894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4135946"/>
              </p:ext>
            </p:extLst>
          </p:nvPr>
        </p:nvGraphicFramePr>
        <p:xfrm>
          <a:off x="755904" y="2825496"/>
          <a:ext cx="10680192" cy="2834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03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09B0-6209-D3D0-9D5E-308B9F6E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210562"/>
            <a:ext cx="10671048" cy="768096"/>
          </a:xfrm>
        </p:spPr>
        <p:txBody>
          <a:bodyPr anchor="b">
            <a:normAutofit/>
          </a:bodyPr>
          <a:lstStyle/>
          <a:p>
            <a:r>
              <a:rPr lang="en-US"/>
              <a:t>Kappa Chi Goals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058AE03-D409-0714-CCED-4548A9C9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368" y="457200"/>
            <a:ext cx="987552" cy="27432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34" name="Content Placeholder 7">
            <a:extLst>
              <a:ext uri="{FF2B5EF4-FFF2-40B4-BE49-F238E27FC236}">
                <a16:creationId xmlns:a16="http://schemas.microsoft.com/office/drawing/2014/main" id="{B64B5253-583F-0317-8F6E-76F926FF64E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6229714"/>
              </p:ext>
            </p:extLst>
          </p:nvPr>
        </p:nvGraphicFramePr>
        <p:xfrm>
          <a:off x="533250" y="1341120"/>
          <a:ext cx="11119104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28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191" y="2846832"/>
            <a:ext cx="5762367" cy="3762731"/>
          </a:xfrm>
        </p:spPr>
        <p:txBody>
          <a:bodyPr vert="horz" lIns="91440" tIns="0" rIns="91440" bIns="0" rtlCol="0" anchor="t">
            <a:noAutofit/>
          </a:bodyPr>
          <a:lstStyle/>
          <a:p>
            <a:r>
              <a:rPr lang="en-US" sz="2000">
                <a:cs typeface="Sabon Next LT"/>
              </a:rPr>
              <a:t>If you have any suggestions on running our new chapter/ideas on implementing goals – please let us know!</a:t>
            </a:r>
          </a:p>
          <a:p>
            <a:endParaRPr lang="en-US" sz="2000">
              <a:cs typeface="Sabon Next LT"/>
            </a:endParaRPr>
          </a:p>
          <a:p>
            <a:r>
              <a:rPr lang="en-US" sz="2000">
                <a:cs typeface="Sabon Next LT"/>
              </a:rPr>
              <a:t>Gibran Merchant – gmerchant@mail.kansashsc.org</a:t>
            </a:r>
          </a:p>
          <a:p>
            <a:r>
              <a:rPr lang="en-US" sz="2000">
                <a:cs typeface="Sabon Next LT"/>
              </a:rPr>
              <a:t>Prarthna Shah – pshah2@mail.kansashsc.org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" id="{2F95B383-2EBA-4D92-A5FB-15AB92E0DD44}" vid="{86105DA6-E613-46C4-BC07-43C4C2AF6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C32FEDE-8755-4284-9B30-D11182D0F3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A7381A-0B8C-4955-BF3C-A86DC89763CF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52DF34B-B169-425F-A023-C2FEC976C8E1}">
  <ds:schemaRefs>
    <ds:schemaRef ds:uri="http://schemas.microsoft.com/office/2006/documentManagement/types"/>
    <ds:schemaRef ds:uri="http://purl.org/dc/dcmitype/"/>
    <ds:schemaRef ds:uri="230e9df3-be65-4c73-a93b-d1236ebd677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http://purl.org/dc/terms/"/>
    <ds:schemaRef ds:uri="71af3243-3dd4-4a8d-8c0d-dd76da1f02a5"/>
    <ds:schemaRef ds:uri="http://schemas.microsoft.com/sharepoint/v3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Sabon Next LT</vt:lpstr>
      <vt:lpstr>Segoe UI</vt:lpstr>
      <vt:lpstr>Times New Roman</vt:lpstr>
      <vt:lpstr>Custom</vt:lpstr>
      <vt:lpstr>Kappa Chi Chapter at Kansas COllege of Osteopathic Medicine</vt:lpstr>
      <vt:lpstr>Organization so far</vt:lpstr>
      <vt:lpstr>Qualification for Membership – Kappa Chi</vt:lpstr>
      <vt:lpstr>Application Questions</vt:lpstr>
      <vt:lpstr>Example Rubric to assess questions</vt:lpstr>
      <vt:lpstr>Plan so far</vt:lpstr>
      <vt:lpstr>Kappa Chi Goals</vt:lpstr>
      <vt:lpstr>THANK YOU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/>
  <cp:lastModifiedBy>Michael Whit</cp:lastModifiedBy>
  <cp:revision>25</cp:revision>
  <dcterms:created xsi:type="dcterms:W3CDTF">2023-08-28T19:10:52Z</dcterms:created>
  <dcterms:modified xsi:type="dcterms:W3CDTF">2023-09-07T14:37:15Z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