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73" r:id="rId4"/>
    <p:sldId id="274" r:id="rId5"/>
    <p:sldId id="277" r:id="rId6"/>
    <p:sldId id="272" r:id="rId7"/>
    <p:sldId id="275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8C"/>
    <a:srgbClr val="000000"/>
    <a:srgbClr val="FFC600"/>
    <a:srgbClr val="009CDE"/>
    <a:srgbClr val="F5F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60"/>
    <p:restoredTop sz="96327"/>
  </p:normalViewPr>
  <p:slideViewPr>
    <p:cSldViewPr snapToGrid="0">
      <p:cViewPr varScale="1">
        <p:scale>
          <a:sx n="101" d="100"/>
          <a:sy n="101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D19822-370C-4383-8D26-EFB7ADF0597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86F69B9-90C3-478E-A5E3-7DA084D49C35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Encourage</a:t>
          </a:r>
        </a:p>
      </dgm:t>
    </dgm:pt>
    <dgm:pt modelId="{D9780B27-C73B-4877-9E9D-21C8B088322B}" type="parTrans" cxnId="{C9499CDC-6838-44E9-9EB4-55A4D5B38DC6}">
      <dgm:prSet/>
      <dgm:spPr/>
      <dgm:t>
        <a:bodyPr/>
        <a:lstStyle/>
        <a:p>
          <a:endParaRPr lang="en-US"/>
        </a:p>
      </dgm:t>
    </dgm:pt>
    <dgm:pt modelId="{95F798EC-5F90-4F39-B60F-A30491B4EBDC}" type="sibTrans" cxnId="{C9499CDC-6838-44E9-9EB4-55A4D5B38DC6}">
      <dgm:prSet/>
      <dgm:spPr/>
      <dgm:t>
        <a:bodyPr/>
        <a:lstStyle/>
        <a:p>
          <a:endParaRPr lang="en-US"/>
        </a:p>
      </dgm:t>
    </dgm:pt>
    <dgm:pt modelId="{366121F4-09F0-490D-97E6-A4594EC5A5B8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Encourage members to volunteer in the community through our chapter-led events or others</a:t>
          </a:r>
        </a:p>
      </dgm:t>
    </dgm:pt>
    <dgm:pt modelId="{77877964-028C-42AC-9FB4-F63B849EF56D}" type="parTrans" cxnId="{7113A0F1-50E9-4720-80E9-21B9D7169B11}">
      <dgm:prSet/>
      <dgm:spPr/>
      <dgm:t>
        <a:bodyPr/>
        <a:lstStyle/>
        <a:p>
          <a:endParaRPr lang="en-US"/>
        </a:p>
      </dgm:t>
    </dgm:pt>
    <dgm:pt modelId="{ECA5D664-4578-4EB8-83F0-83A396B30B5C}" type="sibTrans" cxnId="{7113A0F1-50E9-4720-80E9-21B9D7169B11}">
      <dgm:prSet/>
      <dgm:spPr/>
      <dgm:t>
        <a:bodyPr/>
        <a:lstStyle/>
        <a:p>
          <a:endParaRPr lang="en-US"/>
        </a:p>
      </dgm:t>
    </dgm:pt>
    <dgm:pt modelId="{1C84074C-9C03-440E-9617-A49137D5666C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Host</a:t>
          </a:r>
        </a:p>
      </dgm:t>
    </dgm:pt>
    <dgm:pt modelId="{E64F9685-ACEB-41D5-90D3-D1B9FE12F15D}" type="parTrans" cxnId="{5EB9A9C2-FC3C-4F9E-BE35-05D6BE526739}">
      <dgm:prSet/>
      <dgm:spPr/>
      <dgm:t>
        <a:bodyPr/>
        <a:lstStyle/>
        <a:p>
          <a:endParaRPr lang="en-US"/>
        </a:p>
      </dgm:t>
    </dgm:pt>
    <dgm:pt modelId="{E201D9A8-4EAD-4C92-9176-0832917373A1}" type="sibTrans" cxnId="{5EB9A9C2-FC3C-4F9E-BE35-05D6BE526739}">
      <dgm:prSet/>
      <dgm:spPr/>
      <dgm:t>
        <a:bodyPr/>
        <a:lstStyle/>
        <a:p>
          <a:endParaRPr lang="en-US"/>
        </a:p>
      </dgm:t>
    </dgm:pt>
    <dgm:pt modelId="{73479A62-E7B4-4163-BCDD-75A00FC26DB1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Host new service and education events, adding to some of our recurring annual events</a:t>
          </a:r>
        </a:p>
      </dgm:t>
    </dgm:pt>
    <dgm:pt modelId="{557011AC-FAB1-47EF-979A-8B9E10C6FC8F}" type="parTrans" cxnId="{31644FA3-E250-4FA1-951E-FBCBC6DB40A8}">
      <dgm:prSet/>
      <dgm:spPr/>
      <dgm:t>
        <a:bodyPr/>
        <a:lstStyle/>
        <a:p>
          <a:endParaRPr lang="en-US"/>
        </a:p>
      </dgm:t>
    </dgm:pt>
    <dgm:pt modelId="{A87106B2-9EC2-4599-AF81-6D3C29692BC7}" type="sibTrans" cxnId="{31644FA3-E250-4FA1-951E-FBCBC6DB40A8}">
      <dgm:prSet/>
      <dgm:spPr/>
      <dgm:t>
        <a:bodyPr/>
        <a:lstStyle/>
        <a:p>
          <a:endParaRPr lang="en-US"/>
        </a:p>
      </dgm:t>
    </dgm:pt>
    <dgm:pt modelId="{129C04EA-4C4A-4751-99FE-89A45DCCE0B8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Promote</a:t>
          </a:r>
        </a:p>
      </dgm:t>
    </dgm:pt>
    <dgm:pt modelId="{E60E1123-4FBE-4F4A-84E2-E9BB4AC7484D}" type="parTrans" cxnId="{14E907AF-9480-40E6-8704-6B31ABF77A9E}">
      <dgm:prSet/>
      <dgm:spPr/>
      <dgm:t>
        <a:bodyPr/>
        <a:lstStyle/>
        <a:p>
          <a:endParaRPr lang="en-US"/>
        </a:p>
      </dgm:t>
    </dgm:pt>
    <dgm:pt modelId="{9224BC83-7F43-4C6E-B11F-C54800B2B827}" type="sibTrans" cxnId="{14E907AF-9480-40E6-8704-6B31ABF77A9E}">
      <dgm:prSet/>
      <dgm:spPr/>
      <dgm:t>
        <a:bodyPr/>
        <a:lstStyle/>
        <a:p>
          <a:endParaRPr lang="en-US"/>
        </a:p>
      </dgm:t>
    </dgm:pt>
    <dgm:pt modelId="{9CA3356C-51C4-4154-83F0-F2D4DE04C28E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Promote academic excellence </a:t>
          </a:r>
        </a:p>
      </dgm:t>
    </dgm:pt>
    <dgm:pt modelId="{23F9F50C-37E8-4F84-BCF2-65A55D799833}" type="parTrans" cxnId="{169F7089-627C-4971-B0F0-79CE22634F37}">
      <dgm:prSet/>
      <dgm:spPr/>
      <dgm:t>
        <a:bodyPr/>
        <a:lstStyle/>
        <a:p>
          <a:endParaRPr lang="en-US"/>
        </a:p>
      </dgm:t>
    </dgm:pt>
    <dgm:pt modelId="{749A31F0-59E9-46AB-A79D-1EA96C90DD27}" type="sibTrans" cxnId="{169F7089-627C-4971-B0F0-79CE22634F37}">
      <dgm:prSet/>
      <dgm:spPr/>
      <dgm:t>
        <a:bodyPr/>
        <a:lstStyle/>
        <a:p>
          <a:endParaRPr lang="en-US"/>
        </a:p>
      </dgm:t>
    </dgm:pt>
    <dgm:pt modelId="{0240AB88-F8B1-4976-8A7D-79317BC545B3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Emphasize</a:t>
          </a:r>
        </a:p>
      </dgm:t>
    </dgm:pt>
    <dgm:pt modelId="{E3850433-04B9-45E5-8DD8-542BFB8FD9E1}" type="parTrans" cxnId="{926D2D39-2248-43C4-A104-3CB660E8A0B8}">
      <dgm:prSet/>
      <dgm:spPr/>
      <dgm:t>
        <a:bodyPr/>
        <a:lstStyle/>
        <a:p>
          <a:endParaRPr lang="en-US"/>
        </a:p>
      </dgm:t>
    </dgm:pt>
    <dgm:pt modelId="{5D6E9006-4DE1-4906-933C-65CA38BFB7B7}" type="sibTrans" cxnId="{926D2D39-2248-43C4-A104-3CB660E8A0B8}">
      <dgm:prSet/>
      <dgm:spPr/>
      <dgm:t>
        <a:bodyPr/>
        <a:lstStyle/>
        <a:p>
          <a:endParaRPr lang="en-US"/>
        </a:p>
      </dgm:t>
    </dgm:pt>
    <dgm:pt modelId="{7A69444A-F7EC-46F4-8A2F-4072B344E302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Emphasize importance of professionalism in both academic and work settings</a:t>
          </a:r>
        </a:p>
      </dgm:t>
    </dgm:pt>
    <dgm:pt modelId="{2FD35A33-5A5D-4D6A-B080-D69B6C462B86}" type="parTrans" cxnId="{56BB2A67-F6C7-4D0D-B9C3-EABEBD9B607D}">
      <dgm:prSet/>
      <dgm:spPr/>
      <dgm:t>
        <a:bodyPr/>
        <a:lstStyle/>
        <a:p>
          <a:endParaRPr lang="en-US"/>
        </a:p>
      </dgm:t>
    </dgm:pt>
    <dgm:pt modelId="{F1F0E7A5-CC3F-4A39-8092-AC1492599598}" type="sibTrans" cxnId="{56BB2A67-F6C7-4D0D-B9C3-EABEBD9B607D}">
      <dgm:prSet/>
      <dgm:spPr/>
      <dgm:t>
        <a:bodyPr/>
        <a:lstStyle/>
        <a:p>
          <a:endParaRPr lang="en-US"/>
        </a:p>
      </dgm:t>
    </dgm:pt>
    <dgm:pt modelId="{5251100C-EB24-4521-A92F-9C73CF83FC10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Continue</a:t>
          </a:r>
        </a:p>
      </dgm:t>
    </dgm:pt>
    <dgm:pt modelId="{907BF382-2C1F-4263-965D-7FD6F44A3390}" type="parTrans" cxnId="{E63B1CCC-79C2-486C-AC3E-5B35A89A6B34}">
      <dgm:prSet/>
      <dgm:spPr/>
      <dgm:t>
        <a:bodyPr/>
        <a:lstStyle/>
        <a:p>
          <a:endParaRPr lang="en-US"/>
        </a:p>
      </dgm:t>
    </dgm:pt>
    <dgm:pt modelId="{4C3C6CBC-5987-411E-9E12-8D1983C33080}" type="sibTrans" cxnId="{E63B1CCC-79C2-486C-AC3E-5B35A89A6B34}">
      <dgm:prSet/>
      <dgm:spPr/>
      <dgm:t>
        <a:bodyPr/>
        <a:lstStyle/>
        <a:p>
          <a:endParaRPr lang="en-US"/>
        </a:p>
      </dgm:t>
    </dgm:pt>
    <dgm:pt modelId="{59E82E94-2CCE-4A84-95CF-04E4AED499D1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Continue to foster strong relationships with local organizations</a:t>
          </a:r>
        </a:p>
      </dgm:t>
    </dgm:pt>
    <dgm:pt modelId="{3F4FEC48-BFF9-47CF-8984-9032A9AB428F}" type="parTrans" cxnId="{B73C146E-846D-4396-98E9-47695BC8BBCF}">
      <dgm:prSet/>
      <dgm:spPr/>
      <dgm:t>
        <a:bodyPr/>
        <a:lstStyle/>
        <a:p>
          <a:endParaRPr lang="en-US"/>
        </a:p>
      </dgm:t>
    </dgm:pt>
    <dgm:pt modelId="{0D5957D7-ABB5-4685-9EFE-1F03DEB41995}" type="sibTrans" cxnId="{B73C146E-846D-4396-98E9-47695BC8BBCF}">
      <dgm:prSet/>
      <dgm:spPr/>
      <dgm:t>
        <a:bodyPr/>
        <a:lstStyle/>
        <a:p>
          <a:endParaRPr lang="en-US"/>
        </a:p>
      </dgm:t>
    </dgm:pt>
    <dgm:pt modelId="{F481A0CB-EB5D-450F-881D-3E88D7437B37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Strengthen</a:t>
          </a:r>
        </a:p>
      </dgm:t>
    </dgm:pt>
    <dgm:pt modelId="{76A170BF-CD27-4AEB-9B5A-A006B539DB0F}" type="parTrans" cxnId="{3E6D9355-83EF-4448-8DA8-4BBFEC1B6FAD}">
      <dgm:prSet/>
      <dgm:spPr/>
      <dgm:t>
        <a:bodyPr/>
        <a:lstStyle/>
        <a:p>
          <a:endParaRPr lang="en-US"/>
        </a:p>
      </dgm:t>
    </dgm:pt>
    <dgm:pt modelId="{DA8D0032-0BC8-4880-BC4C-85A052A98978}" type="sibTrans" cxnId="{3E6D9355-83EF-4448-8DA8-4BBFEC1B6FAD}">
      <dgm:prSet/>
      <dgm:spPr/>
      <dgm:t>
        <a:bodyPr/>
        <a:lstStyle/>
        <a:p>
          <a:endParaRPr lang="en-US"/>
        </a:p>
      </dgm:t>
    </dgm:pt>
    <dgm:pt modelId="{3839A3D9-BD09-4EBE-9214-67735D378692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Strengthen the relationship and understanding between student body and faculty and administration  </a:t>
          </a:r>
        </a:p>
      </dgm:t>
    </dgm:pt>
    <dgm:pt modelId="{58959E83-F2A0-4724-882D-E0C788A29443}" type="parTrans" cxnId="{A504CDE7-DDF2-4DB5-AF03-7E4B2C66913B}">
      <dgm:prSet/>
      <dgm:spPr/>
      <dgm:t>
        <a:bodyPr/>
        <a:lstStyle/>
        <a:p>
          <a:endParaRPr lang="en-US"/>
        </a:p>
      </dgm:t>
    </dgm:pt>
    <dgm:pt modelId="{9A4480DE-868D-4BEE-954C-1BD27FEC9E40}" type="sibTrans" cxnId="{A504CDE7-DDF2-4DB5-AF03-7E4B2C66913B}">
      <dgm:prSet/>
      <dgm:spPr/>
      <dgm:t>
        <a:bodyPr/>
        <a:lstStyle/>
        <a:p>
          <a:endParaRPr lang="en-US"/>
        </a:p>
      </dgm:t>
    </dgm:pt>
    <dgm:pt modelId="{9FBB9C3E-E857-2142-8E6E-011F8AD441F7}" type="pres">
      <dgm:prSet presAssocID="{12D19822-370C-4383-8D26-EFB7ADF0597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3F981EB-CA1C-CA43-9B32-46AC2703BB30}" type="pres">
      <dgm:prSet presAssocID="{B86F69B9-90C3-478E-A5E3-7DA084D49C35}" presName="thickLine" presStyleLbl="alignNode1" presStyleIdx="0" presStyleCnt="6" custLinFactNeighborX="16813" custLinFactNeighborY="94999"/>
      <dgm:spPr/>
    </dgm:pt>
    <dgm:pt modelId="{ACB1F9B2-EBE5-D14D-BBC6-00C421CA0B95}" type="pres">
      <dgm:prSet presAssocID="{B86F69B9-90C3-478E-A5E3-7DA084D49C35}" presName="horz1" presStyleCnt="0"/>
      <dgm:spPr/>
    </dgm:pt>
    <dgm:pt modelId="{F7646A7B-A348-4E42-BE70-2D29CE40D343}" type="pres">
      <dgm:prSet presAssocID="{B86F69B9-90C3-478E-A5E3-7DA084D49C35}" presName="tx1" presStyleLbl="revTx" presStyleIdx="0" presStyleCnt="12"/>
      <dgm:spPr/>
      <dgm:t>
        <a:bodyPr/>
        <a:lstStyle/>
        <a:p>
          <a:endParaRPr lang="en-US"/>
        </a:p>
      </dgm:t>
    </dgm:pt>
    <dgm:pt modelId="{ACE205D7-F275-7342-A4E8-2FC6856D809A}" type="pres">
      <dgm:prSet presAssocID="{B86F69B9-90C3-478E-A5E3-7DA084D49C35}" presName="vert1" presStyleCnt="0"/>
      <dgm:spPr/>
    </dgm:pt>
    <dgm:pt modelId="{AFFA8DBD-2294-4E46-8A1F-41C801E1681E}" type="pres">
      <dgm:prSet presAssocID="{366121F4-09F0-490D-97E6-A4594EC5A5B8}" presName="vertSpace2a" presStyleCnt="0"/>
      <dgm:spPr/>
    </dgm:pt>
    <dgm:pt modelId="{EEB3BF0C-CF4F-174A-A05B-8CF31174434F}" type="pres">
      <dgm:prSet presAssocID="{366121F4-09F0-490D-97E6-A4594EC5A5B8}" presName="horz2" presStyleCnt="0"/>
      <dgm:spPr/>
    </dgm:pt>
    <dgm:pt modelId="{F6CE4D22-DCE1-C441-B397-B69F03E6D5B0}" type="pres">
      <dgm:prSet presAssocID="{366121F4-09F0-490D-97E6-A4594EC5A5B8}" presName="horzSpace2" presStyleCnt="0"/>
      <dgm:spPr/>
    </dgm:pt>
    <dgm:pt modelId="{6107BFCF-6B40-8648-B817-BBAFD672D237}" type="pres">
      <dgm:prSet presAssocID="{366121F4-09F0-490D-97E6-A4594EC5A5B8}" presName="tx2" presStyleLbl="revTx" presStyleIdx="1" presStyleCnt="12"/>
      <dgm:spPr/>
      <dgm:t>
        <a:bodyPr/>
        <a:lstStyle/>
        <a:p>
          <a:endParaRPr lang="en-US"/>
        </a:p>
      </dgm:t>
    </dgm:pt>
    <dgm:pt modelId="{8BA71E9F-079F-7D4E-A6EB-98857A481016}" type="pres">
      <dgm:prSet presAssocID="{366121F4-09F0-490D-97E6-A4594EC5A5B8}" presName="vert2" presStyleCnt="0"/>
      <dgm:spPr/>
    </dgm:pt>
    <dgm:pt modelId="{BE4DCDAE-5EB0-874A-A914-E497BFF6EC03}" type="pres">
      <dgm:prSet presAssocID="{366121F4-09F0-490D-97E6-A4594EC5A5B8}" presName="thinLine2b" presStyleLbl="callout" presStyleIdx="0" presStyleCnt="6"/>
      <dgm:spPr/>
    </dgm:pt>
    <dgm:pt modelId="{023595AB-209C-B547-A10B-1A8C8106CA0C}" type="pres">
      <dgm:prSet presAssocID="{366121F4-09F0-490D-97E6-A4594EC5A5B8}" presName="vertSpace2b" presStyleCnt="0"/>
      <dgm:spPr/>
    </dgm:pt>
    <dgm:pt modelId="{68E18E51-4834-7344-A6FC-4513AC9708A6}" type="pres">
      <dgm:prSet presAssocID="{1C84074C-9C03-440E-9617-A49137D5666C}" presName="thickLine" presStyleLbl="alignNode1" presStyleIdx="1" presStyleCnt="6"/>
      <dgm:spPr/>
    </dgm:pt>
    <dgm:pt modelId="{5E6FBDA7-3993-5646-9A2F-58339BB6CDAB}" type="pres">
      <dgm:prSet presAssocID="{1C84074C-9C03-440E-9617-A49137D5666C}" presName="horz1" presStyleCnt="0"/>
      <dgm:spPr/>
    </dgm:pt>
    <dgm:pt modelId="{F1B80A46-E8EE-1148-8E38-64586EE6F872}" type="pres">
      <dgm:prSet presAssocID="{1C84074C-9C03-440E-9617-A49137D5666C}" presName="tx1" presStyleLbl="revTx" presStyleIdx="2" presStyleCnt="12"/>
      <dgm:spPr/>
      <dgm:t>
        <a:bodyPr/>
        <a:lstStyle/>
        <a:p>
          <a:endParaRPr lang="en-US"/>
        </a:p>
      </dgm:t>
    </dgm:pt>
    <dgm:pt modelId="{89D4994E-7DEE-CA40-8BCA-086826EF1F16}" type="pres">
      <dgm:prSet presAssocID="{1C84074C-9C03-440E-9617-A49137D5666C}" presName="vert1" presStyleCnt="0"/>
      <dgm:spPr/>
    </dgm:pt>
    <dgm:pt modelId="{F2045A75-4429-E841-9AA3-23EEB9664D46}" type="pres">
      <dgm:prSet presAssocID="{73479A62-E7B4-4163-BCDD-75A00FC26DB1}" presName="vertSpace2a" presStyleCnt="0"/>
      <dgm:spPr/>
    </dgm:pt>
    <dgm:pt modelId="{EE859E1B-4147-414E-9498-B2DAEDBE4C34}" type="pres">
      <dgm:prSet presAssocID="{73479A62-E7B4-4163-BCDD-75A00FC26DB1}" presName="horz2" presStyleCnt="0"/>
      <dgm:spPr/>
    </dgm:pt>
    <dgm:pt modelId="{4A916D51-1EFD-A74C-BB5C-3A0FADB4D090}" type="pres">
      <dgm:prSet presAssocID="{73479A62-E7B4-4163-BCDD-75A00FC26DB1}" presName="horzSpace2" presStyleCnt="0"/>
      <dgm:spPr/>
    </dgm:pt>
    <dgm:pt modelId="{832C3F88-CE8E-E34E-A780-31F4467E6D79}" type="pres">
      <dgm:prSet presAssocID="{73479A62-E7B4-4163-BCDD-75A00FC26DB1}" presName="tx2" presStyleLbl="revTx" presStyleIdx="3" presStyleCnt="12"/>
      <dgm:spPr/>
      <dgm:t>
        <a:bodyPr/>
        <a:lstStyle/>
        <a:p>
          <a:endParaRPr lang="en-US"/>
        </a:p>
      </dgm:t>
    </dgm:pt>
    <dgm:pt modelId="{2234CB2E-6FA3-7A4F-902B-4F8DAFEA31FE}" type="pres">
      <dgm:prSet presAssocID="{73479A62-E7B4-4163-BCDD-75A00FC26DB1}" presName="vert2" presStyleCnt="0"/>
      <dgm:spPr/>
    </dgm:pt>
    <dgm:pt modelId="{12F4C0AA-0740-8844-A94F-5C5A5F74CAEC}" type="pres">
      <dgm:prSet presAssocID="{73479A62-E7B4-4163-BCDD-75A00FC26DB1}" presName="thinLine2b" presStyleLbl="callout" presStyleIdx="1" presStyleCnt="6"/>
      <dgm:spPr/>
    </dgm:pt>
    <dgm:pt modelId="{50305A2A-D110-1548-B2CC-7E083C653FFC}" type="pres">
      <dgm:prSet presAssocID="{73479A62-E7B4-4163-BCDD-75A00FC26DB1}" presName="vertSpace2b" presStyleCnt="0"/>
      <dgm:spPr/>
    </dgm:pt>
    <dgm:pt modelId="{36933085-AD8D-6E41-B1F6-9AC75B5012C6}" type="pres">
      <dgm:prSet presAssocID="{129C04EA-4C4A-4751-99FE-89A45DCCE0B8}" presName="thickLine" presStyleLbl="alignNode1" presStyleIdx="2" presStyleCnt="6"/>
      <dgm:spPr/>
    </dgm:pt>
    <dgm:pt modelId="{5EF52E4C-2E06-7A4E-B32B-FE6745017279}" type="pres">
      <dgm:prSet presAssocID="{129C04EA-4C4A-4751-99FE-89A45DCCE0B8}" presName="horz1" presStyleCnt="0"/>
      <dgm:spPr/>
    </dgm:pt>
    <dgm:pt modelId="{509FC80B-C4CE-5648-AC4C-6F5529E9763B}" type="pres">
      <dgm:prSet presAssocID="{129C04EA-4C4A-4751-99FE-89A45DCCE0B8}" presName="tx1" presStyleLbl="revTx" presStyleIdx="4" presStyleCnt="12"/>
      <dgm:spPr/>
      <dgm:t>
        <a:bodyPr/>
        <a:lstStyle/>
        <a:p>
          <a:endParaRPr lang="en-US"/>
        </a:p>
      </dgm:t>
    </dgm:pt>
    <dgm:pt modelId="{D1F34150-BE50-8746-B6B6-8C286EBF866E}" type="pres">
      <dgm:prSet presAssocID="{129C04EA-4C4A-4751-99FE-89A45DCCE0B8}" presName="vert1" presStyleCnt="0"/>
      <dgm:spPr/>
    </dgm:pt>
    <dgm:pt modelId="{C70B9D44-938D-4A45-96BD-52BB9068B9E9}" type="pres">
      <dgm:prSet presAssocID="{9CA3356C-51C4-4154-83F0-F2D4DE04C28E}" presName="vertSpace2a" presStyleCnt="0"/>
      <dgm:spPr/>
    </dgm:pt>
    <dgm:pt modelId="{E70B5E44-01EE-DC45-B90B-0C88F61AF8A9}" type="pres">
      <dgm:prSet presAssocID="{9CA3356C-51C4-4154-83F0-F2D4DE04C28E}" presName="horz2" presStyleCnt="0"/>
      <dgm:spPr/>
    </dgm:pt>
    <dgm:pt modelId="{11C30935-24B9-1642-923E-2F647C853579}" type="pres">
      <dgm:prSet presAssocID="{9CA3356C-51C4-4154-83F0-F2D4DE04C28E}" presName="horzSpace2" presStyleCnt="0"/>
      <dgm:spPr/>
    </dgm:pt>
    <dgm:pt modelId="{2A06F7A8-E2E4-A24A-97BC-AB35ABBD1625}" type="pres">
      <dgm:prSet presAssocID="{9CA3356C-51C4-4154-83F0-F2D4DE04C28E}" presName="tx2" presStyleLbl="revTx" presStyleIdx="5" presStyleCnt="12"/>
      <dgm:spPr/>
      <dgm:t>
        <a:bodyPr/>
        <a:lstStyle/>
        <a:p>
          <a:endParaRPr lang="en-US"/>
        </a:p>
      </dgm:t>
    </dgm:pt>
    <dgm:pt modelId="{1790FA0B-BCCC-1640-ACB3-821EDB7FF1FF}" type="pres">
      <dgm:prSet presAssocID="{9CA3356C-51C4-4154-83F0-F2D4DE04C28E}" presName="vert2" presStyleCnt="0"/>
      <dgm:spPr/>
    </dgm:pt>
    <dgm:pt modelId="{A4D9FFD4-4CE9-4046-969F-811C0DF38860}" type="pres">
      <dgm:prSet presAssocID="{9CA3356C-51C4-4154-83F0-F2D4DE04C28E}" presName="thinLine2b" presStyleLbl="callout" presStyleIdx="2" presStyleCnt="6"/>
      <dgm:spPr/>
    </dgm:pt>
    <dgm:pt modelId="{C218B46C-6350-9E43-95CE-1D006AE30CF9}" type="pres">
      <dgm:prSet presAssocID="{9CA3356C-51C4-4154-83F0-F2D4DE04C28E}" presName="vertSpace2b" presStyleCnt="0"/>
      <dgm:spPr/>
    </dgm:pt>
    <dgm:pt modelId="{4DC4B896-CCE7-824F-A606-A1D535FD7C53}" type="pres">
      <dgm:prSet presAssocID="{0240AB88-F8B1-4976-8A7D-79317BC545B3}" presName="thickLine" presStyleLbl="alignNode1" presStyleIdx="3" presStyleCnt="6"/>
      <dgm:spPr/>
    </dgm:pt>
    <dgm:pt modelId="{4E0553C1-E105-3A42-ACC5-6F3C1BE565CC}" type="pres">
      <dgm:prSet presAssocID="{0240AB88-F8B1-4976-8A7D-79317BC545B3}" presName="horz1" presStyleCnt="0"/>
      <dgm:spPr/>
    </dgm:pt>
    <dgm:pt modelId="{05B068A1-AE08-4440-9781-2CBA387139DE}" type="pres">
      <dgm:prSet presAssocID="{0240AB88-F8B1-4976-8A7D-79317BC545B3}" presName="tx1" presStyleLbl="revTx" presStyleIdx="6" presStyleCnt="12"/>
      <dgm:spPr/>
      <dgm:t>
        <a:bodyPr/>
        <a:lstStyle/>
        <a:p>
          <a:endParaRPr lang="en-US"/>
        </a:p>
      </dgm:t>
    </dgm:pt>
    <dgm:pt modelId="{2E135896-A5DC-1144-93EF-6236ABB01659}" type="pres">
      <dgm:prSet presAssocID="{0240AB88-F8B1-4976-8A7D-79317BC545B3}" presName="vert1" presStyleCnt="0"/>
      <dgm:spPr/>
    </dgm:pt>
    <dgm:pt modelId="{FE7FEA5D-E31A-684E-94A6-FCDE433D29F6}" type="pres">
      <dgm:prSet presAssocID="{7A69444A-F7EC-46F4-8A2F-4072B344E302}" presName="vertSpace2a" presStyleCnt="0"/>
      <dgm:spPr/>
    </dgm:pt>
    <dgm:pt modelId="{471DE79B-0B45-7F48-8F4F-C76B9F3A5BFC}" type="pres">
      <dgm:prSet presAssocID="{7A69444A-F7EC-46F4-8A2F-4072B344E302}" presName="horz2" presStyleCnt="0"/>
      <dgm:spPr/>
    </dgm:pt>
    <dgm:pt modelId="{A82A273C-CCCD-B940-AA48-6CC930784B27}" type="pres">
      <dgm:prSet presAssocID="{7A69444A-F7EC-46F4-8A2F-4072B344E302}" presName="horzSpace2" presStyleCnt="0"/>
      <dgm:spPr/>
    </dgm:pt>
    <dgm:pt modelId="{16A9CD9E-27E3-7347-BF48-461754670AF2}" type="pres">
      <dgm:prSet presAssocID="{7A69444A-F7EC-46F4-8A2F-4072B344E302}" presName="tx2" presStyleLbl="revTx" presStyleIdx="7" presStyleCnt="12"/>
      <dgm:spPr/>
      <dgm:t>
        <a:bodyPr/>
        <a:lstStyle/>
        <a:p>
          <a:endParaRPr lang="en-US"/>
        </a:p>
      </dgm:t>
    </dgm:pt>
    <dgm:pt modelId="{39A60D82-7A6E-E840-B178-9AA96D76ECD4}" type="pres">
      <dgm:prSet presAssocID="{7A69444A-F7EC-46F4-8A2F-4072B344E302}" presName="vert2" presStyleCnt="0"/>
      <dgm:spPr/>
    </dgm:pt>
    <dgm:pt modelId="{E1A93C1C-8B26-3D4A-AF3B-04C44895155D}" type="pres">
      <dgm:prSet presAssocID="{7A69444A-F7EC-46F4-8A2F-4072B344E302}" presName="thinLine2b" presStyleLbl="callout" presStyleIdx="3" presStyleCnt="6"/>
      <dgm:spPr/>
    </dgm:pt>
    <dgm:pt modelId="{D57D9E78-17E9-7E46-B0E8-3AD7471C2559}" type="pres">
      <dgm:prSet presAssocID="{7A69444A-F7EC-46F4-8A2F-4072B344E302}" presName="vertSpace2b" presStyleCnt="0"/>
      <dgm:spPr/>
    </dgm:pt>
    <dgm:pt modelId="{BD31D035-3F27-A148-85D6-EB6DA74F7647}" type="pres">
      <dgm:prSet presAssocID="{5251100C-EB24-4521-A92F-9C73CF83FC10}" presName="thickLine" presStyleLbl="alignNode1" presStyleIdx="4" presStyleCnt="6"/>
      <dgm:spPr/>
    </dgm:pt>
    <dgm:pt modelId="{65C5F803-C9D8-714D-B59B-2C4387E4B938}" type="pres">
      <dgm:prSet presAssocID="{5251100C-EB24-4521-A92F-9C73CF83FC10}" presName="horz1" presStyleCnt="0"/>
      <dgm:spPr/>
    </dgm:pt>
    <dgm:pt modelId="{B9A8208B-787C-DD41-84B8-A10271AEF5DE}" type="pres">
      <dgm:prSet presAssocID="{5251100C-EB24-4521-A92F-9C73CF83FC10}" presName="tx1" presStyleLbl="revTx" presStyleIdx="8" presStyleCnt="12"/>
      <dgm:spPr/>
      <dgm:t>
        <a:bodyPr/>
        <a:lstStyle/>
        <a:p>
          <a:endParaRPr lang="en-US"/>
        </a:p>
      </dgm:t>
    </dgm:pt>
    <dgm:pt modelId="{B4CB4B49-B3BC-F243-8304-64319B062339}" type="pres">
      <dgm:prSet presAssocID="{5251100C-EB24-4521-A92F-9C73CF83FC10}" presName="vert1" presStyleCnt="0"/>
      <dgm:spPr/>
    </dgm:pt>
    <dgm:pt modelId="{98DA940A-E356-E94B-AEEC-B330347BFEB5}" type="pres">
      <dgm:prSet presAssocID="{59E82E94-2CCE-4A84-95CF-04E4AED499D1}" presName="vertSpace2a" presStyleCnt="0"/>
      <dgm:spPr/>
    </dgm:pt>
    <dgm:pt modelId="{9F66AC1C-01A5-CA45-A3A2-AF4ECC4E939C}" type="pres">
      <dgm:prSet presAssocID="{59E82E94-2CCE-4A84-95CF-04E4AED499D1}" presName="horz2" presStyleCnt="0"/>
      <dgm:spPr/>
    </dgm:pt>
    <dgm:pt modelId="{F84D7395-B58A-B94E-829A-82E76F28C420}" type="pres">
      <dgm:prSet presAssocID="{59E82E94-2CCE-4A84-95CF-04E4AED499D1}" presName="horzSpace2" presStyleCnt="0"/>
      <dgm:spPr/>
    </dgm:pt>
    <dgm:pt modelId="{AAEF2B52-94E9-1442-8B4D-1203BCCB6490}" type="pres">
      <dgm:prSet presAssocID="{59E82E94-2CCE-4A84-95CF-04E4AED499D1}" presName="tx2" presStyleLbl="revTx" presStyleIdx="9" presStyleCnt="12"/>
      <dgm:spPr/>
      <dgm:t>
        <a:bodyPr/>
        <a:lstStyle/>
        <a:p>
          <a:endParaRPr lang="en-US"/>
        </a:p>
      </dgm:t>
    </dgm:pt>
    <dgm:pt modelId="{38BBB53A-5178-4B4F-9D36-D90778FDBCFC}" type="pres">
      <dgm:prSet presAssocID="{59E82E94-2CCE-4A84-95CF-04E4AED499D1}" presName="vert2" presStyleCnt="0"/>
      <dgm:spPr/>
    </dgm:pt>
    <dgm:pt modelId="{37EF4B71-457F-5A46-9904-76C807381623}" type="pres">
      <dgm:prSet presAssocID="{59E82E94-2CCE-4A84-95CF-04E4AED499D1}" presName="thinLine2b" presStyleLbl="callout" presStyleIdx="4" presStyleCnt="6"/>
      <dgm:spPr/>
    </dgm:pt>
    <dgm:pt modelId="{5DAC56F5-D10B-C24E-81D1-7B54EA7D1C85}" type="pres">
      <dgm:prSet presAssocID="{59E82E94-2CCE-4A84-95CF-04E4AED499D1}" presName="vertSpace2b" presStyleCnt="0"/>
      <dgm:spPr/>
    </dgm:pt>
    <dgm:pt modelId="{CD25B79B-EE17-B042-AAB4-B270349E026A}" type="pres">
      <dgm:prSet presAssocID="{F481A0CB-EB5D-450F-881D-3E88D7437B37}" presName="thickLine" presStyleLbl="alignNode1" presStyleIdx="5" presStyleCnt="6"/>
      <dgm:spPr/>
    </dgm:pt>
    <dgm:pt modelId="{4481C682-2D9A-A949-988C-9DE28D58142F}" type="pres">
      <dgm:prSet presAssocID="{F481A0CB-EB5D-450F-881D-3E88D7437B37}" presName="horz1" presStyleCnt="0"/>
      <dgm:spPr/>
    </dgm:pt>
    <dgm:pt modelId="{E7CFC473-7B93-2F49-8A16-3B950173F9F0}" type="pres">
      <dgm:prSet presAssocID="{F481A0CB-EB5D-450F-881D-3E88D7437B37}" presName="tx1" presStyleLbl="revTx" presStyleIdx="10" presStyleCnt="12"/>
      <dgm:spPr/>
      <dgm:t>
        <a:bodyPr/>
        <a:lstStyle/>
        <a:p>
          <a:endParaRPr lang="en-US"/>
        </a:p>
      </dgm:t>
    </dgm:pt>
    <dgm:pt modelId="{3C3F4F2C-F3F9-A342-9CD4-C166C010D745}" type="pres">
      <dgm:prSet presAssocID="{F481A0CB-EB5D-450F-881D-3E88D7437B37}" presName="vert1" presStyleCnt="0"/>
      <dgm:spPr/>
    </dgm:pt>
    <dgm:pt modelId="{EF05AED2-054B-BA49-86F5-10F66DCF0856}" type="pres">
      <dgm:prSet presAssocID="{3839A3D9-BD09-4EBE-9214-67735D378692}" presName="vertSpace2a" presStyleCnt="0"/>
      <dgm:spPr/>
    </dgm:pt>
    <dgm:pt modelId="{C3286E0F-4BFF-5D4A-86BD-5AD7C8EF9019}" type="pres">
      <dgm:prSet presAssocID="{3839A3D9-BD09-4EBE-9214-67735D378692}" presName="horz2" presStyleCnt="0"/>
      <dgm:spPr/>
    </dgm:pt>
    <dgm:pt modelId="{88B2669E-A6E0-A147-B676-801AFAD6CAB4}" type="pres">
      <dgm:prSet presAssocID="{3839A3D9-BD09-4EBE-9214-67735D378692}" presName="horzSpace2" presStyleCnt="0"/>
      <dgm:spPr/>
    </dgm:pt>
    <dgm:pt modelId="{66BBB606-FA24-3347-955B-55EE4B2CE0EA}" type="pres">
      <dgm:prSet presAssocID="{3839A3D9-BD09-4EBE-9214-67735D378692}" presName="tx2" presStyleLbl="revTx" presStyleIdx="11" presStyleCnt="12"/>
      <dgm:spPr/>
      <dgm:t>
        <a:bodyPr/>
        <a:lstStyle/>
        <a:p>
          <a:endParaRPr lang="en-US"/>
        </a:p>
      </dgm:t>
    </dgm:pt>
    <dgm:pt modelId="{306CEF74-D21C-9F4E-8313-832FA75D51D2}" type="pres">
      <dgm:prSet presAssocID="{3839A3D9-BD09-4EBE-9214-67735D378692}" presName="vert2" presStyleCnt="0"/>
      <dgm:spPr/>
    </dgm:pt>
    <dgm:pt modelId="{74B72BB6-ABC3-DD4C-87CD-4CDEDDA91764}" type="pres">
      <dgm:prSet presAssocID="{3839A3D9-BD09-4EBE-9214-67735D378692}" presName="thinLine2b" presStyleLbl="callout" presStyleIdx="5" presStyleCnt="6"/>
      <dgm:spPr/>
    </dgm:pt>
    <dgm:pt modelId="{336BB0E3-2B18-BE4D-A34C-D4CF8E063CC9}" type="pres">
      <dgm:prSet presAssocID="{3839A3D9-BD09-4EBE-9214-67735D378692}" presName="vertSpace2b" presStyleCnt="0"/>
      <dgm:spPr/>
    </dgm:pt>
  </dgm:ptLst>
  <dgm:cxnLst>
    <dgm:cxn modelId="{CDFB08AA-7A36-FC4B-A825-F00D24F3364E}" type="presOf" srcId="{129C04EA-4C4A-4751-99FE-89A45DCCE0B8}" destId="{509FC80B-C4CE-5648-AC4C-6F5529E9763B}" srcOrd="0" destOrd="0" presId="urn:microsoft.com/office/officeart/2008/layout/LinedList"/>
    <dgm:cxn modelId="{B6EB9613-5635-2C4E-ACD2-1D2B77BAD8DB}" type="presOf" srcId="{1C84074C-9C03-440E-9617-A49137D5666C}" destId="{F1B80A46-E8EE-1148-8E38-64586EE6F872}" srcOrd="0" destOrd="0" presId="urn:microsoft.com/office/officeart/2008/layout/LinedList"/>
    <dgm:cxn modelId="{4306E553-B09E-924F-BECE-78EA9D0B82AA}" type="presOf" srcId="{5251100C-EB24-4521-A92F-9C73CF83FC10}" destId="{B9A8208B-787C-DD41-84B8-A10271AEF5DE}" srcOrd="0" destOrd="0" presId="urn:microsoft.com/office/officeart/2008/layout/LinedList"/>
    <dgm:cxn modelId="{E63B1CCC-79C2-486C-AC3E-5B35A89A6B34}" srcId="{12D19822-370C-4383-8D26-EFB7ADF05978}" destId="{5251100C-EB24-4521-A92F-9C73CF83FC10}" srcOrd="4" destOrd="0" parTransId="{907BF382-2C1F-4263-965D-7FD6F44A3390}" sibTransId="{4C3C6CBC-5987-411E-9E12-8D1983C33080}"/>
    <dgm:cxn modelId="{926D2D39-2248-43C4-A104-3CB660E8A0B8}" srcId="{12D19822-370C-4383-8D26-EFB7ADF05978}" destId="{0240AB88-F8B1-4976-8A7D-79317BC545B3}" srcOrd="3" destOrd="0" parTransId="{E3850433-04B9-45E5-8DD8-542BFB8FD9E1}" sibTransId="{5D6E9006-4DE1-4906-933C-65CA38BFB7B7}"/>
    <dgm:cxn modelId="{90EDC88D-59E5-1548-821E-64869AE57750}" type="presOf" srcId="{7A69444A-F7EC-46F4-8A2F-4072B344E302}" destId="{16A9CD9E-27E3-7347-BF48-461754670AF2}" srcOrd="0" destOrd="0" presId="urn:microsoft.com/office/officeart/2008/layout/LinedList"/>
    <dgm:cxn modelId="{31644FA3-E250-4FA1-951E-FBCBC6DB40A8}" srcId="{1C84074C-9C03-440E-9617-A49137D5666C}" destId="{73479A62-E7B4-4163-BCDD-75A00FC26DB1}" srcOrd="0" destOrd="0" parTransId="{557011AC-FAB1-47EF-979A-8B9E10C6FC8F}" sibTransId="{A87106B2-9EC2-4599-AF81-6D3C29692BC7}"/>
    <dgm:cxn modelId="{B73C146E-846D-4396-98E9-47695BC8BBCF}" srcId="{5251100C-EB24-4521-A92F-9C73CF83FC10}" destId="{59E82E94-2CCE-4A84-95CF-04E4AED499D1}" srcOrd="0" destOrd="0" parTransId="{3F4FEC48-BFF9-47CF-8984-9032A9AB428F}" sibTransId="{0D5957D7-ABB5-4685-9EFE-1F03DEB41995}"/>
    <dgm:cxn modelId="{693F53D4-7BD4-2547-9EFE-2B38D647C9F9}" type="presOf" srcId="{9CA3356C-51C4-4154-83F0-F2D4DE04C28E}" destId="{2A06F7A8-E2E4-A24A-97BC-AB35ABBD1625}" srcOrd="0" destOrd="0" presId="urn:microsoft.com/office/officeart/2008/layout/LinedList"/>
    <dgm:cxn modelId="{3DEF8E2F-AB16-B847-9BB1-BEAFA9214DE3}" type="presOf" srcId="{B86F69B9-90C3-478E-A5E3-7DA084D49C35}" destId="{F7646A7B-A348-4E42-BE70-2D29CE40D343}" srcOrd="0" destOrd="0" presId="urn:microsoft.com/office/officeart/2008/layout/LinedList"/>
    <dgm:cxn modelId="{A504CDE7-DDF2-4DB5-AF03-7E4B2C66913B}" srcId="{F481A0CB-EB5D-450F-881D-3E88D7437B37}" destId="{3839A3D9-BD09-4EBE-9214-67735D378692}" srcOrd="0" destOrd="0" parTransId="{58959E83-F2A0-4724-882D-E0C788A29443}" sibTransId="{9A4480DE-868D-4BEE-954C-1BD27FEC9E40}"/>
    <dgm:cxn modelId="{C9499CDC-6838-44E9-9EB4-55A4D5B38DC6}" srcId="{12D19822-370C-4383-8D26-EFB7ADF05978}" destId="{B86F69B9-90C3-478E-A5E3-7DA084D49C35}" srcOrd="0" destOrd="0" parTransId="{D9780B27-C73B-4877-9E9D-21C8B088322B}" sibTransId="{95F798EC-5F90-4F39-B60F-A30491B4EBDC}"/>
    <dgm:cxn modelId="{169F7089-627C-4971-B0F0-79CE22634F37}" srcId="{129C04EA-4C4A-4751-99FE-89A45DCCE0B8}" destId="{9CA3356C-51C4-4154-83F0-F2D4DE04C28E}" srcOrd="0" destOrd="0" parTransId="{23F9F50C-37E8-4F84-BCF2-65A55D799833}" sibTransId="{749A31F0-59E9-46AB-A79D-1EA96C90DD27}"/>
    <dgm:cxn modelId="{AAD7C0C1-A99E-5641-A0BB-38B2BC073098}" type="presOf" srcId="{73479A62-E7B4-4163-BCDD-75A00FC26DB1}" destId="{832C3F88-CE8E-E34E-A780-31F4467E6D79}" srcOrd="0" destOrd="0" presId="urn:microsoft.com/office/officeart/2008/layout/LinedList"/>
    <dgm:cxn modelId="{366DB378-2DF9-6749-9B69-E95A9C6C94B6}" type="presOf" srcId="{366121F4-09F0-490D-97E6-A4594EC5A5B8}" destId="{6107BFCF-6B40-8648-B817-BBAFD672D237}" srcOrd="0" destOrd="0" presId="urn:microsoft.com/office/officeart/2008/layout/LinedList"/>
    <dgm:cxn modelId="{C64110F6-8172-F04C-B207-890489B5D81C}" type="presOf" srcId="{59E82E94-2CCE-4A84-95CF-04E4AED499D1}" destId="{AAEF2B52-94E9-1442-8B4D-1203BCCB6490}" srcOrd="0" destOrd="0" presId="urn:microsoft.com/office/officeart/2008/layout/LinedList"/>
    <dgm:cxn modelId="{56BB2A67-F6C7-4D0D-B9C3-EABEBD9B607D}" srcId="{0240AB88-F8B1-4976-8A7D-79317BC545B3}" destId="{7A69444A-F7EC-46F4-8A2F-4072B344E302}" srcOrd="0" destOrd="0" parTransId="{2FD35A33-5A5D-4D6A-B080-D69B6C462B86}" sibTransId="{F1F0E7A5-CC3F-4A39-8092-AC1492599598}"/>
    <dgm:cxn modelId="{5EB9A9C2-FC3C-4F9E-BE35-05D6BE526739}" srcId="{12D19822-370C-4383-8D26-EFB7ADF05978}" destId="{1C84074C-9C03-440E-9617-A49137D5666C}" srcOrd="1" destOrd="0" parTransId="{E64F9685-ACEB-41D5-90D3-D1B9FE12F15D}" sibTransId="{E201D9A8-4EAD-4C92-9176-0832917373A1}"/>
    <dgm:cxn modelId="{7113A0F1-50E9-4720-80E9-21B9D7169B11}" srcId="{B86F69B9-90C3-478E-A5E3-7DA084D49C35}" destId="{366121F4-09F0-490D-97E6-A4594EC5A5B8}" srcOrd="0" destOrd="0" parTransId="{77877964-028C-42AC-9FB4-F63B849EF56D}" sibTransId="{ECA5D664-4578-4EB8-83F0-83A396B30B5C}"/>
    <dgm:cxn modelId="{79D2AB5D-D800-8C45-9BA8-991BD81F4FFC}" type="presOf" srcId="{3839A3D9-BD09-4EBE-9214-67735D378692}" destId="{66BBB606-FA24-3347-955B-55EE4B2CE0EA}" srcOrd="0" destOrd="0" presId="urn:microsoft.com/office/officeart/2008/layout/LinedList"/>
    <dgm:cxn modelId="{14E907AF-9480-40E6-8704-6B31ABF77A9E}" srcId="{12D19822-370C-4383-8D26-EFB7ADF05978}" destId="{129C04EA-4C4A-4751-99FE-89A45DCCE0B8}" srcOrd="2" destOrd="0" parTransId="{E60E1123-4FBE-4F4A-84E2-E9BB4AC7484D}" sibTransId="{9224BC83-7F43-4C6E-B11F-C54800B2B827}"/>
    <dgm:cxn modelId="{2C3D3D83-D977-154B-A09A-8C500D17C25F}" type="presOf" srcId="{F481A0CB-EB5D-450F-881D-3E88D7437B37}" destId="{E7CFC473-7B93-2F49-8A16-3B950173F9F0}" srcOrd="0" destOrd="0" presId="urn:microsoft.com/office/officeart/2008/layout/LinedList"/>
    <dgm:cxn modelId="{0DD2E040-91BC-DE47-B9DC-4108BCF2EB27}" type="presOf" srcId="{0240AB88-F8B1-4976-8A7D-79317BC545B3}" destId="{05B068A1-AE08-4440-9781-2CBA387139DE}" srcOrd="0" destOrd="0" presId="urn:microsoft.com/office/officeart/2008/layout/LinedList"/>
    <dgm:cxn modelId="{8DD536EF-E94E-CE4E-AB6D-110F6F75177B}" type="presOf" srcId="{12D19822-370C-4383-8D26-EFB7ADF05978}" destId="{9FBB9C3E-E857-2142-8E6E-011F8AD441F7}" srcOrd="0" destOrd="0" presId="urn:microsoft.com/office/officeart/2008/layout/LinedList"/>
    <dgm:cxn modelId="{3E6D9355-83EF-4448-8DA8-4BBFEC1B6FAD}" srcId="{12D19822-370C-4383-8D26-EFB7ADF05978}" destId="{F481A0CB-EB5D-450F-881D-3E88D7437B37}" srcOrd="5" destOrd="0" parTransId="{76A170BF-CD27-4AEB-9B5A-A006B539DB0F}" sibTransId="{DA8D0032-0BC8-4880-BC4C-85A052A98978}"/>
    <dgm:cxn modelId="{D7811E01-18FE-654C-BDE5-28035AFC73A9}" type="presParOf" srcId="{9FBB9C3E-E857-2142-8E6E-011F8AD441F7}" destId="{73F981EB-CA1C-CA43-9B32-46AC2703BB30}" srcOrd="0" destOrd="0" presId="urn:microsoft.com/office/officeart/2008/layout/LinedList"/>
    <dgm:cxn modelId="{FFFE319F-457E-754D-8FC2-DFF171339194}" type="presParOf" srcId="{9FBB9C3E-E857-2142-8E6E-011F8AD441F7}" destId="{ACB1F9B2-EBE5-D14D-BBC6-00C421CA0B95}" srcOrd="1" destOrd="0" presId="urn:microsoft.com/office/officeart/2008/layout/LinedList"/>
    <dgm:cxn modelId="{E55057B0-2E6E-174A-9C2C-ECC06FC709A2}" type="presParOf" srcId="{ACB1F9B2-EBE5-D14D-BBC6-00C421CA0B95}" destId="{F7646A7B-A348-4E42-BE70-2D29CE40D343}" srcOrd="0" destOrd="0" presId="urn:microsoft.com/office/officeart/2008/layout/LinedList"/>
    <dgm:cxn modelId="{3FB0E218-40FA-4245-B5F0-F9180207703D}" type="presParOf" srcId="{ACB1F9B2-EBE5-D14D-BBC6-00C421CA0B95}" destId="{ACE205D7-F275-7342-A4E8-2FC6856D809A}" srcOrd="1" destOrd="0" presId="urn:microsoft.com/office/officeart/2008/layout/LinedList"/>
    <dgm:cxn modelId="{9237A317-CF13-F645-AA95-1DBB79198A9A}" type="presParOf" srcId="{ACE205D7-F275-7342-A4E8-2FC6856D809A}" destId="{AFFA8DBD-2294-4E46-8A1F-41C801E1681E}" srcOrd="0" destOrd="0" presId="urn:microsoft.com/office/officeart/2008/layout/LinedList"/>
    <dgm:cxn modelId="{EF4145DA-B7D2-604C-A718-2DB653748A43}" type="presParOf" srcId="{ACE205D7-F275-7342-A4E8-2FC6856D809A}" destId="{EEB3BF0C-CF4F-174A-A05B-8CF31174434F}" srcOrd="1" destOrd="0" presId="urn:microsoft.com/office/officeart/2008/layout/LinedList"/>
    <dgm:cxn modelId="{69702506-A612-5541-AE47-86CB97D50E23}" type="presParOf" srcId="{EEB3BF0C-CF4F-174A-A05B-8CF31174434F}" destId="{F6CE4D22-DCE1-C441-B397-B69F03E6D5B0}" srcOrd="0" destOrd="0" presId="urn:microsoft.com/office/officeart/2008/layout/LinedList"/>
    <dgm:cxn modelId="{DE3CE165-9D9A-E14C-A1CD-E7E0BF7D57ED}" type="presParOf" srcId="{EEB3BF0C-CF4F-174A-A05B-8CF31174434F}" destId="{6107BFCF-6B40-8648-B817-BBAFD672D237}" srcOrd="1" destOrd="0" presId="urn:microsoft.com/office/officeart/2008/layout/LinedList"/>
    <dgm:cxn modelId="{7F0C33A7-FDF5-9244-B4CC-5ADE8B1121CD}" type="presParOf" srcId="{EEB3BF0C-CF4F-174A-A05B-8CF31174434F}" destId="{8BA71E9F-079F-7D4E-A6EB-98857A481016}" srcOrd="2" destOrd="0" presId="urn:microsoft.com/office/officeart/2008/layout/LinedList"/>
    <dgm:cxn modelId="{E5F94F8E-59F1-4346-B00D-0A82250E0C40}" type="presParOf" srcId="{ACE205D7-F275-7342-A4E8-2FC6856D809A}" destId="{BE4DCDAE-5EB0-874A-A914-E497BFF6EC03}" srcOrd="2" destOrd="0" presId="urn:microsoft.com/office/officeart/2008/layout/LinedList"/>
    <dgm:cxn modelId="{27AB98F3-EE83-0B46-9F42-BF86AEE1B8F5}" type="presParOf" srcId="{ACE205D7-F275-7342-A4E8-2FC6856D809A}" destId="{023595AB-209C-B547-A10B-1A8C8106CA0C}" srcOrd="3" destOrd="0" presId="urn:microsoft.com/office/officeart/2008/layout/LinedList"/>
    <dgm:cxn modelId="{131E6F79-88AD-FD4C-A1C3-DA75449F696F}" type="presParOf" srcId="{9FBB9C3E-E857-2142-8E6E-011F8AD441F7}" destId="{68E18E51-4834-7344-A6FC-4513AC9708A6}" srcOrd="2" destOrd="0" presId="urn:microsoft.com/office/officeart/2008/layout/LinedList"/>
    <dgm:cxn modelId="{AB8357A2-B174-E946-9F10-67739951A5F3}" type="presParOf" srcId="{9FBB9C3E-E857-2142-8E6E-011F8AD441F7}" destId="{5E6FBDA7-3993-5646-9A2F-58339BB6CDAB}" srcOrd="3" destOrd="0" presId="urn:microsoft.com/office/officeart/2008/layout/LinedList"/>
    <dgm:cxn modelId="{7F8A3925-2FDA-694C-87AB-DD42362CBB1E}" type="presParOf" srcId="{5E6FBDA7-3993-5646-9A2F-58339BB6CDAB}" destId="{F1B80A46-E8EE-1148-8E38-64586EE6F872}" srcOrd="0" destOrd="0" presId="urn:microsoft.com/office/officeart/2008/layout/LinedList"/>
    <dgm:cxn modelId="{42892F96-A051-1F47-BA26-4B9AB7819A4A}" type="presParOf" srcId="{5E6FBDA7-3993-5646-9A2F-58339BB6CDAB}" destId="{89D4994E-7DEE-CA40-8BCA-086826EF1F16}" srcOrd="1" destOrd="0" presId="urn:microsoft.com/office/officeart/2008/layout/LinedList"/>
    <dgm:cxn modelId="{1741BC05-D66F-744A-813D-F38D6AD8079A}" type="presParOf" srcId="{89D4994E-7DEE-CA40-8BCA-086826EF1F16}" destId="{F2045A75-4429-E841-9AA3-23EEB9664D46}" srcOrd="0" destOrd="0" presId="urn:microsoft.com/office/officeart/2008/layout/LinedList"/>
    <dgm:cxn modelId="{09A7DAD9-C5E4-5D4E-8A23-951E2D4C9370}" type="presParOf" srcId="{89D4994E-7DEE-CA40-8BCA-086826EF1F16}" destId="{EE859E1B-4147-414E-9498-B2DAEDBE4C34}" srcOrd="1" destOrd="0" presId="urn:microsoft.com/office/officeart/2008/layout/LinedList"/>
    <dgm:cxn modelId="{BA62A02A-D473-DC47-9E2B-BF31BC82F2E7}" type="presParOf" srcId="{EE859E1B-4147-414E-9498-B2DAEDBE4C34}" destId="{4A916D51-1EFD-A74C-BB5C-3A0FADB4D090}" srcOrd="0" destOrd="0" presId="urn:microsoft.com/office/officeart/2008/layout/LinedList"/>
    <dgm:cxn modelId="{ED50EE8B-B655-F148-9150-253BA91F9D66}" type="presParOf" srcId="{EE859E1B-4147-414E-9498-B2DAEDBE4C34}" destId="{832C3F88-CE8E-E34E-A780-31F4467E6D79}" srcOrd="1" destOrd="0" presId="urn:microsoft.com/office/officeart/2008/layout/LinedList"/>
    <dgm:cxn modelId="{3ACF9446-4E29-6643-B942-0EBA1F53A924}" type="presParOf" srcId="{EE859E1B-4147-414E-9498-B2DAEDBE4C34}" destId="{2234CB2E-6FA3-7A4F-902B-4F8DAFEA31FE}" srcOrd="2" destOrd="0" presId="urn:microsoft.com/office/officeart/2008/layout/LinedList"/>
    <dgm:cxn modelId="{B6798827-5F51-D746-9270-EEAA01A15D98}" type="presParOf" srcId="{89D4994E-7DEE-CA40-8BCA-086826EF1F16}" destId="{12F4C0AA-0740-8844-A94F-5C5A5F74CAEC}" srcOrd="2" destOrd="0" presId="urn:microsoft.com/office/officeart/2008/layout/LinedList"/>
    <dgm:cxn modelId="{63C9F8A8-2FC6-6141-89F0-FE209712BC32}" type="presParOf" srcId="{89D4994E-7DEE-CA40-8BCA-086826EF1F16}" destId="{50305A2A-D110-1548-B2CC-7E083C653FFC}" srcOrd="3" destOrd="0" presId="urn:microsoft.com/office/officeart/2008/layout/LinedList"/>
    <dgm:cxn modelId="{642244FB-33B5-D342-86E8-FF35449438CD}" type="presParOf" srcId="{9FBB9C3E-E857-2142-8E6E-011F8AD441F7}" destId="{36933085-AD8D-6E41-B1F6-9AC75B5012C6}" srcOrd="4" destOrd="0" presId="urn:microsoft.com/office/officeart/2008/layout/LinedList"/>
    <dgm:cxn modelId="{D5B1CD29-858F-4B44-8E90-27954274F78D}" type="presParOf" srcId="{9FBB9C3E-E857-2142-8E6E-011F8AD441F7}" destId="{5EF52E4C-2E06-7A4E-B32B-FE6745017279}" srcOrd="5" destOrd="0" presId="urn:microsoft.com/office/officeart/2008/layout/LinedList"/>
    <dgm:cxn modelId="{7969A994-24CD-9B4C-BC0F-6C18D51563B5}" type="presParOf" srcId="{5EF52E4C-2E06-7A4E-B32B-FE6745017279}" destId="{509FC80B-C4CE-5648-AC4C-6F5529E9763B}" srcOrd="0" destOrd="0" presId="urn:microsoft.com/office/officeart/2008/layout/LinedList"/>
    <dgm:cxn modelId="{FAEC7B88-082B-5C40-B728-816ABB2C38A2}" type="presParOf" srcId="{5EF52E4C-2E06-7A4E-B32B-FE6745017279}" destId="{D1F34150-BE50-8746-B6B6-8C286EBF866E}" srcOrd="1" destOrd="0" presId="urn:microsoft.com/office/officeart/2008/layout/LinedList"/>
    <dgm:cxn modelId="{CF4B4AB9-DAF3-E645-ADD8-0649A36900EB}" type="presParOf" srcId="{D1F34150-BE50-8746-B6B6-8C286EBF866E}" destId="{C70B9D44-938D-4A45-96BD-52BB9068B9E9}" srcOrd="0" destOrd="0" presId="urn:microsoft.com/office/officeart/2008/layout/LinedList"/>
    <dgm:cxn modelId="{DF9906AA-FB25-B04F-9B62-6A85C0788732}" type="presParOf" srcId="{D1F34150-BE50-8746-B6B6-8C286EBF866E}" destId="{E70B5E44-01EE-DC45-B90B-0C88F61AF8A9}" srcOrd="1" destOrd="0" presId="urn:microsoft.com/office/officeart/2008/layout/LinedList"/>
    <dgm:cxn modelId="{88644EC9-7D65-9244-8952-2EDB19F3E38C}" type="presParOf" srcId="{E70B5E44-01EE-DC45-B90B-0C88F61AF8A9}" destId="{11C30935-24B9-1642-923E-2F647C853579}" srcOrd="0" destOrd="0" presId="urn:microsoft.com/office/officeart/2008/layout/LinedList"/>
    <dgm:cxn modelId="{55BB1714-9190-314F-BD3C-A4CA44AEE85B}" type="presParOf" srcId="{E70B5E44-01EE-DC45-B90B-0C88F61AF8A9}" destId="{2A06F7A8-E2E4-A24A-97BC-AB35ABBD1625}" srcOrd="1" destOrd="0" presId="urn:microsoft.com/office/officeart/2008/layout/LinedList"/>
    <dgm:cxn modelId="{04E4845E-6D6E-494C-A9A1-C8BC485B788C}" type="presParOf" srcId="{E70B5E44-01EE-DC45-B90B-0C88F61AF8A9}" destId="{1790FA0B-BCCC-1640-ACB3-821EDB7FF1FF}" srcOrd="2" destOrd="0" presId="urn:microsoft.com/office/officeart/2008/layout/LinedList"/>
    <dgm:cxn modelId="{D6BF649C-8CE1-4646-833E-14058DF0F773}" type="presParOf" srcId="{D1F34150-BE50-8746-B6B6-8C286EBF866E}" destId="{A4D9FFD4-4CE9-4046-969F-811C0DF38860}" srcOrd="2" destOrd="0" presId="urn:microsoft.com/office/officeart/2008/layout/LinedList"/>
    <dgm:cxn modelId="{CAAF3EA1-A20A-D64C-9991-BDCBF70AD0BD}" type="presParOf" srcId="{D1F34150-BE50-8746-B6B6-8C286EBF866E}" destId="{C218B46C-6350-9E43-95CE-1D006AE30CF9}" srcOrd="3" destOrd="0" presId="urn:microsoft.com/office/officeart/2008/layout/LinedList"/>
    <dgm:cxn modelId="{88056AC9-9FE7-4D4F-BEFB-4FF3247D2666}" type="presParOf" srcId="{9FBB9C3E-E857-2142-8E6E-011F8AD441F7}" destId="{4DC4B896-CCE7-824F-A606-A1D535FD7C53}" srcOrd="6" destOrd="0" presId="urn:microsoft.com/office/officeart/2008/layout/LinedList"/>
    <dgm:cxn modelId="{BC274578-7324-D74D-8821-44564F5B5D14}" type="presParOf" srcId="{9FBB9C3E-E857-2142-8E6E-011F8AD441F7}" destId="{4E0553C1-E105-3A42-ACC5-6F3C1BE565CC}" srcOrd="7" destOrd="0" presId="urn:microsoft.com/office/officeart/2008/layout/LinedList"/>
    <dgm:cxn modelId="{DBE0D74B-B501-B84E-9F81-77B480A85199}" type="presParOf" srcId="{4E0553C1-E105-3A42-ACC5-6F3C1BE565CC}" destId="{05B068A1-AE08-4440-9781-2CBA387139DE}" srcOrd="0" destOrd="0" presId="urn:microsoft.com/office/officeart/2008/layout/LinedList"/>
    <dgm:cxn modelId="{D90D8FE0-6205-D547-BB3C-EA1D0876FDCC}" type="presParOf" srcId="{4E0553C1-E105-3A42-ACC5-6F3C1BE565CC}" destId="{2E135896-A5DC-1144-93EF-6236ABB01659}" srcOrd="1" destOrd="0" presId="urn:microsoft.com/office/officeart/2008/layout/LinedList"/>
    <dgm:cxn modelId="{6399926B-3169-4846-B212-FFD67B848C41}" type="presParOf" srcId="{2E135896-A5DC-1144-93EF-6236ABB01659}" destId="{FE7FEA5D-E31A-684E-94A6-FCDE433D29F6}" srcOrd="0" destOrd="0" presId="urn:microsoft.com/office/officeart/2008/layout/LinedList"/>
    <dgm:cxn modelId="{06C8A39A-07EE-8842-B235-97F4216F38A8}" type="presParOf" srcId="{2E135896-A5DC-1144-93EF-6236ABB01659}" destId="{471DE79B-0B45-7F48-8F4F-C76B9F3A5BFC}" srcOrd="1" destOrd="0" presId="urn:microsoft.com/office/officeart/2008/layout/LinedList"/>
    <dgm:cxn modelId="{81E63DC1-2917-DD4D-91EB-1AC49D2F6297}" type="presParOf" srcId="{471DE79B-0B45-7F48-8F4F-C76B9F3A5BFC}" destId="{A82A273C-CCCD-B940-AA48-6CC930784B27}" srcOrd="0" destOrd="0" presId="urn:microsoft.com/office/officeart/2008/layout/LinedList"/>
    <dgm:cxn modelId="{3EAFAC92-B218-AA42-9AE9-9AFE9A99B630}" type="presParOf" srcId="{471DE79B-0B45-7F48-8F4F-C76B9F3A5BFC}" destId="{16A9CD9E-27E3-7347-BF48-461754670AF2}" srcOrd="1" destOrd="0" presId="urn:microsoft.com/office/officeart/2008/layout/LinedList"/>
    <dgm:cxn modelId="{13ABB00A-E99A-454F-9202-DCE80C7D18C6}" type="presParOf" srcId="{471DE79B-0B45-7F48-8F4F-C76B9F3A5BFC}" destId="{39A60D82-7A6E-E840-B178-9AA96D76ECD4}" srcOrd="2" destOrd="0" presId="urn:microsoft.com/office/officeart/2008/layout/LinedList"/>
    <dgm:cxn modelId="{3A5620C7-FC33-174D-9305-782129041613}" type="presParOf" srcId="{2E135896-A5DC-1144-93EF-6236ABB01659}" destId="{E1A93C1C-8B26-3D4A-AF3B-04C44895155D}" srcOrd="2" destOrd="0" presId="urn:microsoft.com/office/officeart/2008/layout/LinedList"/>
    <dgm:cxn modelId="{BAB9787F-7B13-7345-B2B0-228421F0A899}" type="presParOf" srcId="{2E135896-A5DC-1144-93EF-6236ABB01659}" destId="{D57D9E78-17E9-7E46-B0E8-3AD7471C2559}" srcOrd="3" destOrd="0" presId="urn:microsoft.com/office/officeart/2008/layout/LinedList"/>
    <dgm:cxn modelId="{D70E0465-25DD-AC43-B3B0-7DFDF9266519}" type="presParOf" srcId="{9FBB9C3E-E857-2142-8E6E-011F8AD441F7}" destId="{BD31D035-3F27-A148-85D6-EB6DA74F7647}" srcOrd="8" destOrd="0" presId="urn:microsoft.com/office/officeart/2008/layout/LinedList"/>
    <dgm:cxn modelId="{2CC00BBC-4438-8C44-9120-B6B37BC1126C}" type="presParOf" srcId="{9FBB9C3E-E857-2142-8E6E-011F8AD441F7}" destId="{65C5F803-C9D8-714D-B59B-2C4387E4B938}" srcOrd="9" destOrd="0" presId="urn:microsoft.com/office/officeart/2008/layout/LinedList"/>
    <dgm:cxn modelId="{EDD33EF2-B2A6-0646-A9FC-14EB9AACE474}" type="presParOf" srcId="{65C5F803-C9D8-714D-B59B-2C4387E4B938}" destId="{B9A8208B-787C-DD41-84B8-A10271AEF5DE}" srcOrd="0" destOrd="0" presId="urn:microsoft.com/office/officeart/2008/layout/LinedList"/>
    <dgm:cxn modelId="{0A2ECBBC-C081-FB46-85FD-74575E58E293}" type="presParOf" srcId="{65C5F803-C9D8-714D-B59B-2C4387E4B938}" destId="{B4CB4B49-B3BC-F243-8304-64319B062339}" srcOrd="1" destOrd="0" presId="urn:microsoft.com/office/officeart/2008/layout/LinedList"/>
    <dgm:cxn modelId="{738A5659-C36F-724F-8FA5-CD7045068BBD}" type="presParOf" srcId="{B4CB4B49-B3BC-F243-8304-64319B062339}" destId="{98DA940A-E356-E94B-AEEC-B330347BFEB5}" srcOrd="0" destOrd="0" presId="urn:microsoft.com/office/officeart/2008/layout/LinedList"/>
    <dgm:cxn modelId="{56585068-BE0E-004D-8F81-39A70A2C3E3F}" type="presParOf" srcId="{B4CB4B49-B3BC-F243-8304-64319B062339}" destId="{9F66AC1C-01A5-CA45-A3A2-AF4ECC4E939C}" srcOrd="1" destOrd="0" presId="urn:microsoft.com/office/officeart/2008/layout/LinedList"/>
    <dgm:cxn modelId="{534EB3C9-D0F7-534B-98C2-F474204B4269}" type="presParOf" srcId="{9F66AC1C-01A5-CA45-A3A2-AF4ECC4E939C}" destId="{F84D7395-B58A-B94E-829A-82E76F28C420}" srcOrd="0" destOrd="0" presId="urn:microsoft.com/office/officeart/2008/layout/LinedList"/>
    <dgm:cxn modelId="{29CD990C-F5C3-9244-A267-2614CFFA9906}" type="presParOf" srcId="{9F66AC1C-01A5-CA45-A3A2-AF4ECC4E939C}" destId="{AAEF2B52-94E9-1442-8B4D-1203BCCB6490}" srcOrd="1" destOrd="0" presId="urn:microsoft.com/office/officeart/2008/layout/LinedList"/>
    <dgm:cxn modelId="{56393066-4AC3-4642-A8BA-FFB287CE289F}" type="presParOf" srcId="{9F66AC1C-01A5-CA45-A3A2-AF4ECC4E939C}" destId="{38BBB53A-5178-4B4F-9D36-D90778FDBCFC}" srcOrd="2" destOrd="0" presId="urn:microsoft.com/office/officeart/2008/layout/LinedList"/>
    <dgm:cxn modelId="{ED918051-5DCA-BE4F-A66B-968DE1133655}" type="presParOf" srcId="{B4CB4B49-B3BC-F243-8304-64319B062339}" destId="{37EF4B71-457F-5A46-9904-76C807381623}" srcOrd="2" destOrd="0" presId="urn:microsoft.com/office/officeart/2008/layout/LinedList"/>
    <dgm:cxn modelId="{E15B7F21-F74A-AC4F-9C24-9FD27124BAAE}" type="presParOf" srcId="{B4CB4B49-B3BC-F243-8304-64319B062339}" destId="{5DAC56F5-D10B-C24E-81D1-7B54EA7D1C85}" srcOrd="3" destOrd="0" presId="urn:microsoft.com/office/officeart/2008/layout/LinedList"/>
    <dgm:cxn modelId="{581694EF-A34C-A642-ADBA-46F71A4B549D}" type="presParOf" srcId="{9FBB9C3E-E857-2142-8E6E-011F8AD441F7}" destId="{CD25B79B-EE17-B042-AAB4-B270349E026A}" srcOrd="10" destOrd="0" presId="urn:microsoft.com/office/officeart/2008/layout/LinedList"/>
    <dgm:cxn modelId="{DD43EA4B-C5CF-AC46-A2A9-31ACD6742884}" type="presParOf" srcId="{9FBB9C3E-E857-2142-8E6E-011F8AD441F7}" destId="{4481C682-2D9A-A949-988C-9DE28D58142F}" srcOrd="11" destOrd="0" presId="urn:microsoft.com/office/officeart/2008/layout/LinedList"/>
    <dgm:cxn modelId="{375453BC-5B56-AA4D-B57A-163978E44150}" type="presParOf" srcId="{4481C682-2D9A-A949-988C-9DE28D58142F}" destId="{E7CFC473-7B93-2F49-8A16-3B950173F9F0}" srcOrd="0" destOrd="0" presId="urn:microsoft.com/office/officeart/2008/layout/LinedList"/>
    <dgm:cxn modelId="{6E70CACD-2EA2-9346-8F1C-70C6AB401B00}" type="presParOf" srcId="{4481C682-2D9A-A949-988C-9DE28D58142F}" destId="{3C3F4F2C-F3F9-A342-9CD4-C166C010D745}" srcOrd="1" destOrd="0" presId="urn:microsoft.com/office/officeart/2008/layout/LinedList"/>
    <dgm:cxn modelId="{553600B4-CD9F-AB42-90C9-573CA3CBD993}" type="presParOf" srcId="{3C3F4F2C-F3F9-A342-9CD4-C166C010D745}" destId="{EF05AED2-054B-BA49-86F5-10F66DCF0856}" srcOrd="0" destOrd="0" presId="urn:microsoft.com/office/officeart/2008/layout/LinedList"/>
    <dgm:cxn modelId="{44BA09F6-8071-D749-BE62-FAC84DA142D9}" type="presParOf" srcId="{3C3F4F2C-F3F9-A342-9CD4-C166C010D745}" destId="{C3286E0F-4BFF-5D4A-86BD-5AD7C8EF9019}" srcOrd="1" destOrd="0" presId="urn:microsoft.com/office/officeart/2008/layout/LinedList"/>
    <dgm:cxn modelId="{F39F6178-BDE0-8D4D-9C29-37D001C53F96}" type="presParOf" srcId="{C3286E0F-4BFF-5D4A-86BD-5AD7C8EF9019}" destId="{88B2669E-A6E0-A147-B676-801AFAD6CAB4}" srcOrd="0" destOrd="0" presId="urn:microsoft.com/office/officeart/2008/layout/LinedList"/>
    <dgm:cxn modelId="{AF311B2B-3C52-4440-8D3D-7891D45274DD}" type="presParOf" srcId="{C3286E0F-4BFF-5D4A-86BD-5AD7C8EF9019}" destId="{66BBB606-FA24-3347-955B-55EE4B2CE0EA}" srcOrd="1" destOrd="0" presId="urn:microsoft.com/office/officeart/2008/layout/LinedList"/>
    <dgm:cxn modelId="{2EB80683-919D-314C-A8FA-B9DCF91DE4FE}" type="presParOf" srcId="{C3286E0F-4BFF-5D4A-86BD-5AD7C8EF9019}" destId="{306CEF74-D21C-9F4E-8313-832FA75D51D2}" srcOrd="2" destOrd="0" presId="urn:microsoft.com/office/officeart/2008/layout/LinedList"/>
    <dgm:cxn modelId="{10D4D0C0-78F7-C241-B3FD-D93144D71D3F}" type="presParOf" srcId="{3C3F4F2C-F3F9-A342-9CD4-C166C010D745}" destId="{74B72BB6-ABC3-DD4C-87CD-4CDEDDA91764}" srcOrd="2" destOrd="0" presId="urn:microsoft.com/office/officeart/2008/layout/LinedList"/>
    <dgm:cxn modelId="{94A5AA6A-7215-974D-8567-65A09FA92696}" type="presParOf" srcId="{3C3F4F2C-F3F9-A342-9CD4-C166C010D745}" destId="{336BB0E3-2B18-BE4D-A34C-D4CF8E063CC9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981EB-CA1C-CA43-9B32-46AC2703BB30}">
      <dsp:nvSpPr>
        <dsp:cNvPr id="0" name=""/>
        <dsp:cNvSpPr/>
      </dsp:nvSpPr>
      <dsp:spPr>
        <a:xfrm>
          <a:off x="0" y="687383"/>
          <a:ext cx="103028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46A7B-A348-4E42-BE70-2D29CE40D343}">
      <dsp:nvSpPr>
        <dsp:cNvPr id="0" name=""/>
        <dsp:cNvSpPr/>
      </dsp:nvSpPr>
      <dsp:spPr>
        <a:xfrm>
          <a:off x="0" y="2115"/>
          <a:ext cx="2060562" cy="721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Encourage</a:t>
          </a:r>
        </a:p>
      </dsp:txBody>
      <dsp:txXfrm>
        <a:off x="0" y="2115"/>
        <a:ext cx="2060562" cy="721342"/>
      </dsp:txXfrm>
    </dsp:sp>
    <dsp:sp modelId="{6107BFCF-6B40-8648-B817-BBAFD672D237}">
      <dsp:nvSpPr>
        <dsp:cNvPr id="0" name=""/>
        <dsp:cNvSpPr/>
      </dsp:nvSpPr>
      <dsp:spPr>
        <a:xfrm>
          <a:off x="2215104" y="34871"/>
          <a:ext cx="8087707" cy="65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Encourage members to volunteer in the community through our chapter-led events or others</a:t>
          </a:r>
        </a:p>
      </dsp:txBody>
      <dsp:txXfrm>
        <a:off x="2215104" y="34871"/>
        <a:ext cx="8087707" cy="655125"/>
      </dsp:txXfrm>
    </dsp:sp>
    <dsp:sp modelId="{BE4DCDAE-5EB0-874A-A914-E497BFF6EC03}">
      <dsp:nvSpPr>
        <dsp:cNvPr id="0" name=""/>
        <dsp:cNvSpPr/>
      </dsp:nvSpPr>
      <dsp:spPr>
        <a:xfrm>
          <a:off x="2060562" y="689997"/>
          <a:ext cx="82422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E18E51-4834-7344-A6FC-4513AC9708A6}">
      <dsp:nvSpPr>
        <dsp:cNvPr id="0" name=""/>
        <dsp:cNvSpPr/>
      </dsp:nvSpPr>
      <dsp:spPr>
        <a:xfrm>
          <a:off x="0" y="723458"/>
          <a:ext cx="103028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80A46-E8EE-1148-8E38-64586EE6F872}">
      <dsp:nvSpPr>
        <dsp:cNvPr id="0" name=""/>
        <dsp:cNvSpPr/>
      </dsp:nvSpPr>
      <dsp:spPr>
        <a:xfrm>
          <a:off x="0" y="723458"/>
          <a:ext cx="2060562" cy="721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Host</a:t>
          </a:r>
        </a:p>
      </dsp:txBody>
      <dsp:txXfrm>
        <a:off x="0" y="723458"/>
        <a:ext cx="2060562" cy="721342"/>
      </dsp:txXfrm>
    </dsp:sp>
    <dsp:sp modelId="{832C3F88-CE8E-E34E-A780-31F4467E6D79}">
      <dsp:nvSpPr>
        <dsp:cNvPr id="0" name=""/>
        <dsp:cNvSpPr/>
      </dsp:nvSpPr>
      <dsp:spPr>
        <a:xfrm>
          <a:off x="2215104" y="756214"/>
          <a:ext cx="8087707" cy="65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Host new service and education events, adding to some of our recurring annual events</a:t>
          </a:r>
        </a:p>
      </dsp:txBody>
      <dsp:txXfrm>
        <a:off x="2215104" y="756214"/>
        <a:ext cx="8087707" cy="655125"/>
      </dsp:txXfrm>
    </dsp:sp>
    <dsp:sp modelId="{12F4C0AA-0740-8844-A94F-5C5A5F74CAEC}">
      <dsp:nvSpPr>
        <dsp:cNvPr id="0" name=""/>
        <dsp:cNvSpPr/>
      </dsp:nvSpPr>
      <dsp:spPr>
        <a:xfrm>
          <a:off x="2060562" y="1411340"/>
          <a:ext cx="82422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33085-AD8D-6E41-B1F6-9AC75B5012C6}">
      <dsp:nvSpPr>
        <dsp:cNvPr id="0" name=""/>
        <dsp:cNvSpPr/>
      </dsp:nvSpPr>
      <dsp:spPr>
        <a:xfrm>
          <a:off x="0" y="1444801"/>
          <a:ext cx="103028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FC80B-C4CE-5648-AC4C-6F5529E9763B}">
      <dsp:nvSpPr>
        <dsp:cNvPr id="0" name=""/>
        <dsp:cNvSpPr/>
      </dsp:nvSpPr>
      <dsp:spPr>
        <a:xfrm>
          <a:off x="0" y="1444801"/>
          <a:ext cx="2060562" cy="721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Promote</a:t>
          </a:r>
        </a:p>
      </dsp:txBody>
      <dsp:txXfrm>
        <a:off x="0" y="1444801"/>
        <a:ext cx="2060562" cy="721342"/>
      </dsp:txXfrm>
    </dsp:sp>
    <dsp:sp modelId="{2A06F7A8-E2E4-A24A-97BC-AB35ABBD1625}">
      <dsp:nvSpPr>
        <dsp:cNvPr id="0" name=""/>
        <dsp:cNvSpPr/>
      </dsp:nvSpPr>
      <dsp:spPr>
        <a:xfrm>
          <a:off x="2215104" y="1477557"/>
          <a:ext cx="8087707" cy="65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Promote academic excellence </a:t>
          </a:r>
        </a:p>
      </dsp:txBody>
      <dsp:txXfrm>
        <a:off x="2215104" y="1477557"/>
        <a:ext cx="8087707" cy="655125"/>
      </dsp:txXfrm>
    </dsp:sp>
    <dsp:sp modelId="{A4D9FFD4-4CE9-4046-969F-811C0DF38860}">
      <dsp:nvSpPr>
        <dsp:cNvPr id="0" name=""/>
        <dsp:cNvSpPr/>
      </dsp:nvSpPr>
      <dsp:spPr>
        <a:xfrm>
          <a:off x="2060562" y="2132683"/>
          <a:ext cx="82422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C4B896-CCE7-824F-A606-A1D535FD7C53}">
      <dsp:nvSpPr>
        <dsp:cNvPr id="0" name=""/>
        <dsp:cNvSpPr/>
      </dsp:nvSpPr>
      <dsp:spPr>
        <a:xfrm>
          <a:off x="0" y="2166143"/>
          <a:ext cx="103028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068A1-AE08-4440-9781-2CBA387139DE}">
      <dsp:nvSpPr>
        <dsp:cNvPr id="0" name=""/>
        <dsp:cNvSpPr/>
      </dsp:nvSpPr>
      <dsp:spPr>
        <a:xfrm>
          <a:off x="0" y="2166144"/>
          <a:ext cx="2060562" cy="721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Emphasize</a:t>
          </a:r>
        </a:p>
      </dsp:txBody>
      <dsp:txXfrm>
        <a:off x="0" y="2166144"/>
        <a:ext cx="2060562" cy="721342"/>
      </dsp:txXfrm>
    </dsp:sp>
    <dsp:sp modelId="{16A9CD9E-27E3-7347-BF48-461754670AF2}">
      <dsp:nvSpPr>
        <dsp:cNvPr id="0" name=""/>
        <dsp:cNvSpPr/>
      </dsp:nvSpPr>
      <dsp:spPr>
        <a:xfrm>
          <a:off x="2215104" y="2198900"/>
          <a:ext cx="8087707" cy="65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Emphasize importance of professionalism in both academic and work settings</a:t>
          </a:r>
        </a:p>
      </dsp:txBody>
      <dsp:txXfrm>
        <a:off x="2215104" y="2198900"/>
        <a:ext cx="8087707" cy="655125"/>
      </dsp:txXfrm>
    </dsp:sp>
    <dsp:sp modelId="{E1A93C1C-8B26-3D4A-AF3B-04C44895155D}">
      <dsp:nvSpPr>
        <dsp:cNvPr id="0" name=""/>
        <dsp:cNvSpPr/>
      </dsp:nvSpPr>
      <dsp:spPr>
        <a:xfrm>
          <a:off x="2060562" y="2854026"/>
          <a:ext cx="82422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31D035-3F27-A148-85D6-EB6DA74F7647}">
      <dsp:nvSpPr>
        <dsp:cNvPr id="0" name=""/>
        <dsp:cNvSpPr/>
      </dsp:nvSpPr>
      <dsp:spPr>
        <a:xfrm>
          <a:off x="0" y="2887486"/>
          <a:ext cx="103028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A8208B-787C-DD41-84B8-A10271AEF5DE}">
      <dsp:nvSpPr>
        <dsp:cNvPr id="0" name=""/>
        <dsp:cNvSpPr/>
      </dsp:nvSpPr>
      <dsp:spPr>
        <a:xfrm>
          <a:off x="0" y="2887486"/>
          <a:ext cx="2060562" cy="721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Continue</a:t>
          </a:r>
        </a:p>
      </dsp:txBody>
      <dsp:txXfrm>
        <a:off x="0" y="2887486"/>
        <a:ext cx="2060562" cy="721342"/>
      </dsp:txXfrm>
    </dsp:sp>
    <dsp:sp modelId="{AAEF2B52-94E9-1442-8B4D-1203BCCB6490}">
      <dsp:nvSpPr>
        <dsp:cNvPr id="0" name=""/>
        <dsp:cNvSpPr/>
      </dsp:nvSpPr>
      <dsp:spPr>
        <a:xfrm>
          <a:off x="2215104" y="2920243"/>
          <a:ext cx="8087707" cy="65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Continue to foster strong relationships with local organizations</a:t>
          </a:r>
        </a:p>
      </dsp:txBody>
      <dsp:txXfrm>
        <a:off x="2215104" y="2920243"/>
        <a:ext cx="8087707" cy="655125"/>
      </dsp:txXfrm>
    </dsp:sp>
    <dsp:sp modelId="{37EF4B71-457F-5A46-9904-76C807381623}">
      <dsp:nvSpPr>
        <dsp:cNvPr id="0" name=""/>
        <dsp:cNvSpPr/>
      </dsp:nvSpPr>
      <dsp:spPr>
        <a:xfrm>
          <a:off x="2060562" y="3575369"/>
          <a:ext cx="82422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25B79B-EE17-B042-AAB4-B270349E026A}">
      <dsp:nvSpPr>
        <dsp:cNvPr id="0" name=""/>
        <dsp:cNvSpPr/>
      </dsp:nvSpPr>
      <dsp:spPr>
        <a:xfrm>
          <a:off x="0" y="3608829"/>
          <a:ext cx="103028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CFC473-7B93-2F49-8A16-3B950173F9F0}">
      <dsp:nvSpPr>
        <dsp:cNvPr id="0" name=""/>
        <dsp:cNvSpPr/>
      </dsp:nvSpPr>
      <dsp:spPr>
        <a:xfrm>
          <a:off x="0" y="3608829"/>
          <a:ext cx="2060562" cy="721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Strengthen</a:t>
          </a:r>
        </a:p>
      </dsp:txBody>
      <dsp:txXfrm>
        <a:off x="0" y="3608829"/>
        <a:ext cx="2060562" cy="721342"/>
      </dsp:txXfrm>
    </dsp:sp>
    <dsp:sp modelId="{66BBB606-FA24-3347-955B-55EE4B2CE0EA}">
      <dsp:nvSpPr>
        <dsp:cNvPr id="0" name=""/>
        <dsp:cNvSpPr/>
      </dsp:nvSpPr>
      <dsp:spPr>
        <a:xfrm>
          <a:off x="2215104" y="3641586"/>
          <a:ext cx="8087707" cy="65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Strengthen the relationship and understanding between student body and faculty and administration  </a:t>
          </a:r>
        </a:p>
      </dsp:txBody>
      <dsp:txXfrm>
        <a:off x="2215104" y="3641586"/>
        <a:ext cx="8087707" cy="655125"/>
      </dsp:txXfrm>
    </dsp:sp>
    <dsp:sp modelId="{74B72BB6-ABC3-DD4C-87CD-4CDEDDA91764}">
      <dsp:nvSpPr>
        <dsp:cNvPr id="0" name=""/>
        <dsp:cNvSpPr/>
      </dsp:nvSpPr>
      <dsp:spPr>
        <a:xfrm>
          <a:off x="2060562" y="4296711"/>
          <a:ext cx="82422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CAB1-4CE6-27D5-0087-7D3FA9C70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890F4B-1C58-CD6B-356C-9F692435E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21A15-082F-326C-4ECF-266D4783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3DD8-E2CD-3541-82AC-14EF2CA2D6B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1042F-D887-B06F-57DC-22CAAF5B9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80ED4-6F35-EE77-31AD-42F1DC60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DFC-5D40-6441-88CD-A555496A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3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12233-0C0C-DCAA-A86B-A6D861FC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797A9E-2BDF-98F9-DB2A-B4D0D1729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5C951-C9D3-744B-184C-E9633B13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3DD8-E2CD-3541-82AC-14EF2CA2D6B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85682-3728-B756-160A-D98E7C931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15A53-6C0E-9FDC-3F7A-75991784D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DFC-5D40-6441-88CD-A555496A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6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A6D207-A185-0954-AB92-E52E09C6B0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33991-950D-8C1E-F0EB-1353FDBDF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61A2D-1DB4-96D2-F699-4EF0ECD41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3DD8-E2CD-3541-82AC-14EF2CA2D6B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885F2-C8C3-AD99-2F7C-DC3993B2B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B9E1D-2D3F-42FD-B986-97C7B1922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DFC-5D40-6441-88CD-A555496A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6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9CFD-F606-42C3-625C-AC0264917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C37FE-7029-6843-286C-2BF095861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2FC4F-CE9D-5FF0-EC1C-4BB383C87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3DD8-E2CD-3541-82AC-14EF2CA2D6B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A0C81-A810-184B-4779-A62AA3E91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571B0-7BC6-8B03-1091-7BA488BC7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DFC-5D40-6441-88CD-A555496A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6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592DC-0BDA-5BA0-C922-E9D92A703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4C211-DDC9-CBB1-C4D9-4D57BE12D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A14D7-F2AF-E352-F45D-78A4F13B4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3DD8-E2CD-3541-82AC-14EF2CA2D6B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C25F3-D6CC-0F88-0754-C984BF47C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38EA7-D435-7FE6-89F8-397E9D87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DFC-5D40-6441-88CD-A555496A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8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37FE4-8FD9-1D21-68AA-45A079866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99EE3-53CC-A83C-2658-B1EDA38B7B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606D22-2773-2BA9-A06C-9990B5DF8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03BF0-88E7-B8AF-0A42-FE312C2B6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3DD8-E2CD-3541-82AC-14EF2CA2D6B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7FF4A-6D2E-324C-CD24-9DD88BE4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1D614-2A57-330B-999E-FFB5C748D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DFC-5D40-6441-88CD-A555496A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58414-C6E3-1471-6261-CF5CC5C5B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DEB35-7981-4E2D-99B5-AD569B071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347FA-51AA-FF2E-42FA-F24F8B489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FC9300-8057-E131-EAF2-D8041C1A0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439BF2-3498-E17A-BF56-8476BB00F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FF3B74-5427-0C32-8A4E-14FEEF09F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3DD8-E2CD-3541-82AC-14EF2CA2D6B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D2D2E4-E62F-5071-79BA-7E3DAC06C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5DD814-68DA-5714-0B87-71BC5217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DFC-5D40-6441-88CD-A555496A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0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C063D-3C5C-CA28-889E-B5DB9992F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0F096A-3A2F-C7CF-3AEF-111D7C1E6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3DD8-E2CD-3541-82AC-14EF2CA2D6B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FF2610-634C-88F3-4B46-7B793F1C3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A0615-D270-4673-87F4-FB1D7985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DFC-5D40-6441-88CD-A555496A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407C2-7ACB-2AC7-72A6-A9B3143C4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3DD8-E2CD-3541-82AC-14EF2CA2D6B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8D8063-05F1-C44F-31EE-354D0B356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D8329-83CD-808C-9309-CB2A68E27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DFC-5D40-6441-88CD-A555496A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7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1C0F7-5E1D-14CD-847A-2ED23F694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94468-94CD-B963-4F26-E79EBCB76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AE613-A710-ED54-63D0-030BA5195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A0793-C2DF-C7B5-0F0B-EB14047BF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3DD8-E2CD-3541-82AC-14EF2CA2D6B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F5023-9B40-26BD-61E7-D30BDA905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8B189-E5BC-F1E3-07C0-7B574CB7E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DFC-5D40-6441-88CD-A555496A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2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4E780-05B6-3DB8-4ED5-D89DA2CB2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DEF17E-B111-EF70-27E6-735CFFE8F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106431-057E-BA48-C6D0-E224760A8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53197-9EDB-A9D9-708B-C7750EB16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3DD8-E2CD-3541-82AC-14EF2CA2D6B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F9C34-9F0E-CD82-0556-1B5AD4042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08E358-E6D6-0B6B-9077-A46C6E31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9DFC-5D40-6441-88CD-A555496A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2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B3BEB3-E552-8F73-7DFD-A6AAF97EE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28808-FEE7-18DB-F384-053805DC6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4DEC2-B876-59E8-6FB2-BDBCC3342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3DD8-E2CD-3541-82AC-14EF2CA2D6B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C1B94-615D-54B8-1002-B2C5AF0C2A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825B8-5EAE-6C86-7025-5408D7EAF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09DFC-5D40-6441-88CD-A555496A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4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295F5A4-E3BE-EFA5-A0F8-A1EED9555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47256"/>
            <a:ext cx="12192000" cy="5210744"/>
          </a:xfrm>
          <a:gradFill>
            <a:gsLst>
              <a:gs pos="0">
                <a:srgbClr val="00308C"/>
              </a:gs>
              <a:gs pos="61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 anchor="ctr">
            <a:normAutofit fontScale="55000" lnSpcReduction="20000"/>
          </a:bodyPr>
          <a:lstStyle/>
          <a:p>
            <a:r>
              <a:rPr lang="en-US" sz="5200" b="1" dirty="0">
                <a:solidFill>
                  <a:srgbClr val="F5F8F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200" b="1" dirty="0">
                <a:solidFill>
                  <a:srgbClr val="F5F8F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300" b="1" dirty="0">
                <a:solidFill>
                  <a:srgbClr val="F5F8F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Sigma Sigma Phi</a:t>
            </a:r>
            <a:r>
              <a:rPr lang="en-US" sz="94400" b="1" dirty="0">
                <a:solidFill>
                  <a:srgbClr val="F5F8F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94400" b="1" dirty="0">
                <a:solidFill>
                  <a:srgbClr val="F5F8F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>
                <a:solidFill>
                  <a:srgbClr val="F5F8F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500" b="1" dirty="0">
                <a:solidFill>
                  <a:srgbClr val="F5F8F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500" b="1" dirty="0">
                <a:solidFill>
                  <a:srgbClr val="F5F8F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Psi </a:t>
            </a:r>
            <a:r>
              <a:rPr lang="en-US" sz="5800" b="1" dirty="0">
                <a:solidFill>
                  <a:srgbClr val="F5F8F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Chapter</a:t>
            </a:r>
          </a:p>
          <a:p>
            <a:r>
              <a:rPr lang="en-US" sz="5100" b="1" dirty="0">
                <a:solidFill>
                  <a:srgbClr val="F5F8F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Middletown - </a:t>
            </a:r>
            <a:r>
              <a:rPr lang="en-US" sz="5100" b="1" dirty="0" err="1">
                <a:solidFill>
                  <a:srgbClr val="F5F8F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Satelite</a:t>
            </a:r>
            <a:endParaRPr lang="en-US" sz="5100" b="1" dirty="0">
              <a:solidFill>
                <a:srgbClr val="F5F8F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>
              <a:solidFill>
                <a:srgbClr val="F5F8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solidFill>
                  <a:srgbClr val="F5F8F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</a:p>
          <a:p>
            <a:endParaRPr lang="en-US" sz="4400" b="1" dirty="0">
              <a:solidFill>
                <a:srgbClr val="F5F8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>
                <a:solidFill>
                  <a:srgbClr val="F5F8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</a:p>
          <a:p>
            <a:endParaRPr lang="en-US" sz="7200" b="1" dirty="0">
              <a:solidFill>
                <a:srgbClr val="F5F8F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i="1" dirty="0">
                <a:solidFill>
                  <a:srgbClr val="F5F8F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</a:p>
          <a:p>
            <a:r>
              <a:rPr lang="en-US" sz="2000" b="1" i="1" dirty="0">
                <a:solidFill>
                  <a:srgbClr val="F5F8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</a:p>
          <a:p>
            <a:r>
              <a:rPr lang="en-US" sz="2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en-US" sz="44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Annual Chapter Report - 2023</a:t>
            </a:r>
            <a:endParaRPr lang="en-US" sz="2000" b="1" i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F5F8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US" sz="4400" b="1" dirty="0">
              <a:solidFill>
                <a:srgbClr val="F5F8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0AEC1596-4525-80A4-4582-0FE9A622FCE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588369" cy="13202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C79332F-9D0A-DBDB-D544-09BE0698640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6134" y="3429000"/>
            <a:ext cx="2479729" cy="2897724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0C7BF8E-353B-F1D1-FB43-C2162A44D711}"/>
              </a:ext>
            </a:extLst>
          </p:cNvPr>
          <p:cNvCxnSpPr>
            <a:cxnSpLocks/>
          </p:cNvCxnSpPr>
          <p:nvPr/>
        </p:nvCxnSpPr>
        <p:spPr>
          <a:xfrm>
            <a:off x="-1" y="1608957"/>
            <a:ext cx="12192000" cy="0"/>
          </a:xfrm>
          <a:prstGeom prst="line">
            <a:avLst/>
          </a:prstGeom>
          <a:ln w="76200">
            <a:solidFill>
              <a:srgbClr val="FF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5793919-C447-2D88-1F9B-370AAB62DACD}"/>
              </a:ext>
            </a:extLst>
          </p:cNvPr>
          <p:cNvCxnSpPr>
            <a:cxnSpLocks/>
          </p:cNvCxnSpPr>
          <p:nvPr/>
        </p:nvCxnSpPr>
        <p:spPr>
          <a:xfrm>
            <a:off x="-1" y="6858000"/>
            <a:ext cx="12192000" cy="0"/>
          </a:xfrm>
          <a:prstGeom prst="line">
            <a:avLst/>
          </a:prstGeom>
          <a:ln w="76200">
            <a:solidFill>
              <a:srgbClr val="FF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30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295F5A4-E3BE-EFA5-A0F8-A1EED95555BC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0" y="0"/>
            <a:ext cx="12192000" cy="1650309"/>
          </a:xfrm>
          <a:gradFill>
            <a:gsLst>
              <a:gs pos="0">
                <a:srgbClr val="00308C"/>
              </a:gs>
              <a:gs pos="61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Executive Board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5F2B92-99E8-6EFD-C375-8335F0A04C60}"/>
              </a:ext>
            </a:extLst>
          </p:cNvPr>
          <p:cNvSpPr txBox="1"/>
          <p:nvPr/>
        </p:nvSpPr>
        <p:spPr>
          <a:xfrm>
            <a:off x="410851" y="5088098"/>
            <a:ext cx="204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Yulia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Rosenfield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E6C332-51AA-05B1-9EA8-5B391C1529C0}"/>
              </a:ext>
            </a:extLst>
          </p:cNvPr>
          <p:cNvSpPr txBox="1"/>
          <p:nvPr/>
        </p:nvSpPr>
        <p:spPr>
          <a:xfrm>
            <a:off x="3666930" y="5107237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Vice President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Student Name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86C73F-2599-2CF7-6DA7-1D66A175CD72}"/>
              </a:ext>
            </a:extLst>
          </p:cNvPr>
          <p:cNvSpPr txBox="1"/>
          <p:nvPr/>
        </p:nvSpPr>
        <p:spPr>
          <a:xfrm>
            <a:off x="6680574" y="5087359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0" u="none" strike="noStrike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  <a:br>
              <a:rPr lang="en-US" b="1" i="0" u="none" strike="noStrike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Student 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AF2F6B-F86C-699D-EB51-7FB143BD6462}"/>
              </a:ext>
            </a:extLst>
          </p:cNvPr>
          <p:cNvSpPr txBox="1"/>
          <p:nvPr/>
        </p:nvSpPr>
        <p:spPr>
          <a:xfrm>
            <a:off x="9760310" y="5087359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Treasurer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Student Name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C29C16-23FA-D7C8-0EBF-AC6C2152876D}"/>
              </a:ext>
            </a:extLst>
          </p:cNvPr>
          <p:cNvSpPr/>
          <p:nvPr/>
        </p:nvSpPr>
        <p:spPr>
          <a:xfrm>
            <a:off x="412449" y="1980858"/>
            <a:ext cx="2146040" cy="2907778"/>
          </a:xfrm>
          <a:prstGeom prst="rect">
            <a:avLst/>
          </a:prstGeom>
          <a:solidFill>
            <a:srgbClr val="00308C"/>
          </a:solidFill>
          <a:effectLst>
            <a:glow rad="178375">
              <a:schemeClr val="accent1">
                <a:alpha val="40000"/>
              </a:schemeClr>
            </a:glow>
            <a:softEdge rad="79696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94182C-C9B9-87E5-38C8-BB4C378F3952}"/>
              </a:ext>
            </a:extLst>
          </p:cNvPr>
          <p:cNvSpPr/>
          <p:nvPr/>
        </p:nvSpPr>
        <p:spPr>
          <a:xfrm>
            <a:off x="3460125" y="1980858"/>
            <a:ext cx="2146040" cy="2907778"/>
          </a:xfrm>
          <a:prstGeom prst="rect">
            <a:avLst/>
          </a:prstGeom>
          <a:solidFill>
            <a:srgbClr val="00308C"/>
          </a:solidFill>
          <a:effectLst>
            <a:glow rad="177800">
              <a:schemeClr val="accent1">
                <a:alpha val="40000"/>
              </a:schemeClr>
            </a:glow>
            <a:softEdge rad="762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18CB72-30B8-FA47-DE64-64E540DCA8CE}"/>
              </a:ext>
            </a:extLst>
          </p:cNvPr>
          <p:cNvSpPr/>
          <p:nvPr/>
        </p:nvSpPr>
        <p:spPr>
          <a:xfrm>
            <a:off x="6507801" y="1975111"/>
            <a:ext cx="2146040" cy="2907778"/>
          </a:xfrm>
          <a:prstGeom prst="rect">
            <a:avLst/>
          </a:prstGeom>
          <a:solidFill>
            <a:srgbClr val="00308C"/>
          </a:solidFill>
          <a:effectLst>
            <a:glow rad="177800">
              <a:schemeClr val="accent1">
                <a:alpha val="40000"/>
              </a:schemeClr>
            </a:glow>
            <a:softEdge rad="762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FAE74-2F8B-16D0-4404-2B2D2750CB1D}"/>
              </a:ext>
            </a:extLst>
          </p:cNvPr>
          <p:cNvSpPr/>
          <p:nvPr/>
        </p:nvSpPr>
        <p:spPr>
          <a:xfrm>
            <a:off x="9555477" y="1975111"/>
            <a:ext cx="2146040" cy="2907778"/>
          </a:xfrm>
          <a:prstGeom prst="rect">
            <a:avLst/>
          </a:prstGeom>
          <a:solidFill>
            <a:srgbClr val="00308C"/>
          </a:solidFill>
          <a:effectLst>
            <a:glow rad="177800">
              <a:schemeClr val="accent1">
                <a:alpha val="40000"/>
              </a:schemeClr>
            </a:glow>
            <a:softEdge rad="762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4" descr="A picture containing text, font, logo, symbol&#10;&#10;Description automatically generated">
            <a:extLst>
              <a:ext uri="{FF2B5EF4-FFF2-40B4-BE49-F238E27FC236}">
                <a16:creationId xmlns:a16="http://schemas.microsoft.com/office/drawing/2014/main" id="{1ACDF54E-3214-7A5A-02E2-F279C318943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6595" y="5765458"/>
            <a:ext cx="1155405" cy="1092541"/>
          </a:xfrm>
          <a:prstGeom prst="rect">
            <a:avLst/>
          </a:prstGeom>
        </p:spPr>
      </p:pic>
      <p:pic>
        <p:nvPicPr>
          <p:cNvPr id="12" name="Picture 11" descr="A person in a white coat&#10;&#10;Description automatically generated">
            <a:extLst>
              <a:ext uri="{FF2B5EF4-FFF2-40B4-BE49-F238E27FC236}">
                <a16:creationId xmlns:a16="http://schemas.microsoft.com/office/drawing/2014/main" id="{76646820-3A27-3AA9-9CCD-7CA369975B6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039" y="2148840"/>
            <a:ext cx="1826860" cy="2560320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softEdge rad="103233"/>
          </a:effectLst>
        </p:spPr>
      </p:pic>
      <p:pic>
        <p:nvPicPr>
          <p:cNvPr id="13" name="Picture 12" descr="A person in a lab coat&#10;&#10;Description automatically generated">
            <a:extLst>
              <a:ext uri="{FF2B5EF4-FFF2-40B4-BE49-F238E27FC236}">
                <a16:creationId xmlns:a16="http://schemas.microsoft.com/office/drawing/2014/main" id="{2DDF7585-BA3C-24C8-7671-031BD77A0CE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292" y="2148840"/>
            <a:ext cx="1904131" cy="2560320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softEdge rad="103233"/>
          </a:effectLst>
        </p:spPr>
      </p:pic>
      <p:pic>
        <p:nvPicPr>
          <p:cNvPr id="14" name="Picture 13" descr="A person in a white coat&#10;&#10;Description automatically generated">
            <a:extLst>
              <a:ext uri="{FF2B5EF4-FFF2-40B4-BE49-F238E27FC236}">
                <a16:creationId xmlns:a16="http://schemas.microsoft.com/office/drawing/2014/main" id="{D6196C11-BF92-83BD-7A80-008D43EA7C7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1475" y="2148840"/>
            <a:ext cx="1978690" cy="2560320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softEdge rad="103233"/>
          </a:effectLst>
        </p:spPr>
      </p:pic>
      <p:pic>
        <p:nvPicPr>
          <p:cNvPr id="15" name="Picture 14" descr="A person in a white coat&#10;&#10;Description automatically generated">
            <a:extLst>
              <a:ext uri="{FF2B5EF4-FFF2-40B4-BE49-F238E27FC236}">
                <a16:creationId xmlns:a16="http://schemas.microsoft.com/office/drawing/2014/main" id="{16AA8532-528E-4B52-D308-50349A43D64C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9682" y="2148840"/>
            <a:ext cx="1937628" cy="2560320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softEdge rad="103233"/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830EEF8-A85E-9670-2249-0C77828C10DB}"/>
              </a:ext>
            </a:extLst>
          </p:cNvPr>
          <p:cNvSpPr txBox="1"/>
          <p:nvPr/>
        </p:nvSpPr>
        <p:spPr>
          <a:xfrm>
            <a:off x="3048000" y="612706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Faculty Advisor: Dr. Kenneth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Steier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DO</a:t>
            </a:r>
          </a:p>
        </p:txBody>
      </p:sp>
    </p:spTree>
    <p:extLst>
      <p:ext uri="{BB962C8B-B14F-4D97-AF65-F5344CB8AC3E}">
        <p14:creationId xmlns:p14="http://schemas.microsoft.com/office/powerpoint/2010/main" val="80182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295F5A4-E3BE-EFA5-A0F8-A1EED95555BC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0" y="0"/>
            <a:ext cx="12192000" cy="1650309"/>
          </a:xfrm>
          <a:gradFill>
            <a:gsLst>
              <a:gs pos="0">
                <a:srgbClr val="00308C"/>
              </a:gs>
              <a:gs pos="61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en-US" sz="4000" b="1" dirty="0">
                <a:solidFill>
                  <a:srgbClr val="F5F8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Process</a:t>
            </a:r>
          </a:p>
        </p:txBody>
      </p:sp>
      <p:pic>
        <p:nvPicPr>
          <p:cNvPr id="11" name="Content Placeholder 4" descr="A picture containing text, font, logo, symbol&#10;&#10;Description automatically generated">
            <a:extLst>
              <a:ext uri="{FF2B5EF4-FFF2-40B4-BE49-F238E27FC236}">
                <a16:creationId xmlns:a16="http://schemas.microsoft.com/office/drawing/2014/main" id="{1ACDF54E-3214-7A5A-02E2-F279C318943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6595" y="5765458"/>
            <a:ext cx="1155405" cy="109254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24D990A-EA5A-9E5F-A0DC-6FFD05E0E5A0}"/>
              </a:ext>
            </a:extLst>
          </p:cNvPr>
          <p:cNvSpPr txBox="1"/>
          <p:nvPr/>
        </p:nvSpPr>
        <p:spPr>
          <a:xfrm>
            <a:off x="410851" y="1975111"/>
            <a:ext cx="8297720" cy="4251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Must have at least 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3.2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cumulative GPA to apply. 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Apply for membership in spring of 1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year or fall of 2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year of medical school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Application is reviewed blindly and scored 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Points are given for commitment to service, honors, leadership, activities, work experience, academic performance, and essay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Membership is offered to top-scoring applicants, not to exceed more than 25% of the class (60% of seats available given in spring and 40% given in fall)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04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295F5A4-E3BE-EFA5-A0F8-A1EED95555BC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0" y="0"/>
            <a:ext cx="12192000" cy="1650309"/>
          </a:xfrm>
          <a:gradFill>
            <a:gsLst>
              <a:gs pos="0">
                <a:srgbClr val="00308C"/>
              </a:gs>
              <a:gs pos="61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en-US" sz="4000" b="1" dirty="0">
                <a:solidFill>
                  <a:srgbClr val="F5F8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 Requirements</a:t>
            </a:r>
          </a:p>
        </p:txBody>
      </p:sp>
      <p:pic>
        <p:nvPicPr>
          <p:cNvPr id="11" name="Content Placeholder 4" descr="A picture containing text, font, logo, symbol&#10;&#10;Description automatically generated">
            <a:extLst>
              <a:ext uri="{FF2B5EF4-FFF2-40B4-BE49-F238E27FC236}">
                <a16:creationId xmlns:a16="http://schemas.microsoft.com/office/drawing/2014/main" id="{1ACDF54E-3214-7A5A-02E2-F279C318943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6595" y="5765458"/>
            <a:ext cx="1155405" cy="109254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24D990A-EA5A-9E5F-A0DC-6FFD05E0E5A0}"/>
              </a:ext>
            </a:extLst>
          </p:cNvPr>
          <p:cNvSpPr txBox="1"/>
          <p:nvPr/>
        </p:nvSpPr>
        <p:spPr>
          <a:xfrm>
            <a:off x="410850" y="1975111"/>
            <a:ext cx="9155181" cy="3725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Maintain a minimum 3.2 cumulative and semester GPA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GPA requirements verified each semester by SSP President with Director of Admissions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 incur any honor code violations and maintain good standing with the school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Attend all general member meetings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Attendance reviewed by SSP Secretary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Complete 10 hours of community service outside of SSP per semester </a:t>
            </a:r>
          </a:p>
        </p:txBody>
      </p:sp>
    </p:spTree>
    <p:extLst>
      <p:ext uri="{BB962C8B-B14F-4D97-AF65-F5344CB8AC3E}">
        <p14:creationId xmlns:p14="http://schemas.microsoft.com/office/powerpoint/2010/main" val="78035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295F5A4-E3BE-EFA5-A0F8-A1EED95555BC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0" y="0"/>
            <a:ext cx="12192000" cy="1650309"/>
          </a:xfrm>
          <a:gradFill>
            <a:gsLst>
              <a:gs pos="0">
                <a:srgbClr val="00308C"/>
              </a:gs>
              <a:gs pos="61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en-US" sz="4000" b="1" dirty="0">
                <a:solidFill>
                  <a:srgbClr val="F5F8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 Requirements</a:t>
            </a:r>
          </a:p>
        </p:txBody>
      </p:sp>
      <p:pic>
        <p:nvPicPr>
          <p:cNvPr id="11" name="Content Placeholder 4" descr="A picture containing text, font, logo, symbol&#10;&#10;Description automatically generated">
            <a:extLst>
              <a:ext uri="{FF2B5EF4-FFF2-40B4-BE49-F238E27FC236}">
                <a16:creationId xmlns:a16="http://schemas.microsoft.com/office/drawing/2014/main" id="{1ACDF54E-3214-7A5A-02E2-F279C318943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6595" y="5765458"/>
            <a:ext cx="1155405" cy="109254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24D990A-EA5A-9E5F-A0DC-6FFD05E0E5A0}"/>
              </a:ext>
            </a:extLst>
          </p:cNvPr>
          <p:cNvSpPr txBox="1"/>
          <p:nvPr/>
        </p:nvSpPr>
        <p:spPr>
          <a:xfrm>
            <a:off x="410850" y="1975111"/>
            <a:ext cx="10625745" cy="3801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Serve on one SSP service committee and dedicate 10 hours per semester toward event planning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Attend one national conference or three grand rounds meetings per academic year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Members must submit documentation of outside community service hours, event planning, conference, and/or grand round meetings for verification by SSP secretary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requirements are not met, members are afforded one month of probation before termination. Additionally, if membership requirements are not met by the end of the preclinical years, automatic termination follows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13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295F5A4-E3BE-EFA5-A0F8-A1EED95555BC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0" y="0"/>
            <a:ext cx="12192000" cy="1650309"/>
          </a:xfrm>
          <a:gradFill>
            <a:gsLst>
              <a:gs pos="0">
                <a:srgbClr val="00308C"/>
              </a:gs>
              <a:gs pos="61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en-US" sz="4000" b="1" dirty="0">
                <a:solidFill>
                  <a:srgbClr val="F5F8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Membership</a:t>
            </a:r>
          </a:p>
        </p:txBody>
      </p:sp>
      <p:pic>
        <p:nvPicPr>
          <p:cNvPr id="11" name="Content Placeholder 4" descr="A picture containing text, font, logo, symbol&#10;&#10;Description automatically generated">
            <a:extLst>
              <a:ext uri="{FF2B5EF4-FFF2-40B4-BE49-F238E27FC236}">
                <a16:creationId xmlns:a16="http://schemas.microsoft.com/office/drawing/2014/main" id="{1ACDF54E-3214-7A5A-02E2-F279C318943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6595" y="5765458"/>
            <a:ext cx="1155405" cy="1092541"/>
          </a:xfrm>
          <a:prstGeom prst="rect">
            <a:avLst/>
          </a:prstGeom>
        </p:spPr>
      </p:pic>
      <p:pic>
        <p:nvPicPr>
          <p:cNvPr id="4" name="Picture 3" descr="Stethoscope on flat surface">
            <a:extLst>
              <a:ext uri="{FF2B5EF4-FFF2-40B4-BE49-F238E27FC236}">
                <a16:creationId xmlns:a16="http://schemas.microsoft.com/office/drawing/2014/main" id="{23CBE578-E712-0573-BD6E-AA81B821D4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878287" y="1640744"/>
            <a:ext cx="6303080" cy="5217255"/>
          </a:xfrm>
          <a:custGeom>
            <a:avLst/>
            <a:gdLst/>
            <a:ahLst/>
            <a:cxnLst/>
            <a:rect l="l" t="t" r="r" b="b"/>
            <a:pathLst>
              <a:path w="7312272" h="6858000">
                <a:moveTo>
                  <a:pt x="1024379" y="0"/>
                </a:moveTo>
                <a:lnTo>
                  <a:pt x="7312272" y="0"/>
                </a:lnTo>
                <a:lnTo>
                  <a:pt x="731227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24D990A-EA5A-9E5F-A0DC-6FFD05E0E5A0}"/>
              </a:ext>
            </a:extLst>
          </p:cNvPr>
          <p:cNvSpPr txBox="1"/>
          <p:nvPr/>
        </p:nvSpPr>
        <p:spPr>
          <a:xfrm>
            <a:off x="742951" y="2000249"/>
            <a:ext cx="4743450" cy="3688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Class of 2022: 35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Class of 2023: 34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Class of 2024: 34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Class of 2025: 36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Class of 2026: fall admission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20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Anticipated Spring admission9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68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295F5A4-E3BE-EFA5-A0F8-A1EED95555BC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0" y="0"/>
            <a:ext cx="12192000" cy="1650309"/>
          </a:xfrm>
          <a:gradFill>
            <a:gsLst>
              <a:gs pos="0">
                <a:srgbClr val="00308C"/>
              </a:gs>
              <a:gs pos="61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en-US" sz="4000" b="1" dirty="0">
                <a:solidFill>
                  <a:srgbClr val="F5F8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2022-2023 Past Events</a:t>
            </a:r>
          </a:p>
        </p:txBody>
      </p:sp>
      <p:pic>
        <p:nvPicPr>
          <p:cNvPr id="11" name="Content Placeholder 4" descr="A picture containing text, font, logo, symbol&#10;&#10;Description automatically generated">
            <a:extLst>
              <a:ext uri="{FF2B5EF4-FFF2-40B4-BE49-F238E27FC236}">
                <a16:creationId xmlns:a16="http://schemas.microsoft.com/office/drawing/2014/main" id="{1ACDF54E-3214-7A5A-02E2-F279C318943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6595" y="5765458"/>
            <a:ext cx="1155405" cy="1092541"/>
          </a:xfrm>
          <a:prstGeom prst="rect">
            <a:avLst/>
          </a:prstGeom>
        </p:spPr>
      </p:pic>
      <p:pic>
        <p:nvPicPr>
          <p:cNvPr id="2" name="Picture 1" descr="A group of people standing in front of a screen&#10;&#10;Description automatically generated">
            <a:extLst>
              <a:ext uri="{FF2B5EF4-FFF2-40B4-BE49-F238E27FC236}">
                <a16:creationId xmlns:a16="http://schemas.microsoft.com/office/drawing/2014/main" id="{1A289F0A-70C5-8C92-7ED7-C113D340175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70563" y="3107273"/>
            <a:ext cx="3461708" cy="2596281"/>
          </a:xfrm>
          <a:prstGeom prst="rect">
            <a:avLst/>
          </a:prstGeom>
          <a:effectLst>
            <a:glow rad="127000">
              <a:srgbClr val="00308C">
                <a:alpha val="66000"/>
              </a:srgbClr>
            </a:glo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7B06557-1A8F-5015-338A-E8DE4E5BD6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454" y="2161132"/>
            <a:ext cx="2914368" cy="1939379"/>
          </a:xfrm>
          <a:prstGeom prst="rect">
            <a:avLst/>
          </a:prstGeom>
          <a:effectLst>
            <a:glow rad="127000">
              <a:srgbClr val="00308C">
                <a:alpha val="65000"/>
              </a:srgbClr>
            </a:glow>
            <a:softEdge rad="88900"/>
          </a:effectLst>
        </p:spPr>
      </p:pic>
      <p:pic>
        <p:nvPicPr>
          <p:cNvPr id="5" name="Picture 4" descr="A group of people standing in front of a building&#10;&#10;Description automatically generated">
            <a:extLst>
              <a:ext uri="{FF2B5EF4-FFF2-40B4-BE49-F238E27FC236}">
                <a16:creationId xmlns:a16="http://schemas.microsoft.com/office/drawing/2014/main" id="{86C0D634-A26B-8457-C56F-46972BE1243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3454" y="4405413"/>
            <a:ext cx="2914368" cy="2185776"/>
          </a:xfrm>
          <a:prstGeom prst="rect">
            <a:avLst/>
          </a:prstGeom>
          <a:effectLst>
            <a:glow rad="127000">
              <a:srgbClr val="00308C">
                <a:alpha val="65000"/>
              </a:srgbClr>
            </a:glo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F061384-F2FB-7CCD-C3B1-16AB21E90799}"/>
              </a:ext>
            </a:extLst>
          </p:cNvPr>
          <p:cNvSpPr txBox="1"/>
          <p:nvPr/>
        </p:nvSpPr>
        <p:spPr>
          <a:xfrm>
            <a:off x="6482844" y="1879081"/>
            <a:ext cx="5709157" cy="5052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solidFill>
                  <a:srgbClr val="000000"/>
                </a:solidFill>
              </a:rPr>
              <a:t>Letters to Santa – Make-A-Wish Foundation</a:t>
            </a:r>
          </a:p>
          <a:p>
            <a:pPr marL="571500" indent="-5715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solidFill>
                  <a:srgbClr val="000000"/>
                </a:solidFill>
              </a:rPr>
              <a:t>Krispy Kreme Fundraiser for Goshen Clinic</a:t>
            </a:r>
          </a:p>
          <a:p>
            <a:pPr marL="571500" indent="-5715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solidFill>
                  <a:srgbClr val="000000"/>
                </a:solidFill>
              </a:rPr>
              <a:t>Health Fair at the Warming Station</a:t>
            </a:r>
          </a:p>
          <a:p>
            <a:pPr marL="571500" indent="-5715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 err="1">
                <a:solidFill>
                  <a:srgbClr val="000000"/>
                </a:solidFill>
              </a:rPr>
              <a:t>MedAchieve</a:t>
            </a:r>
            <a:r>
              <a:rPr lang="en-US" sz="2400" b="1" dirty="0">
                <a:solidFill>
                  <a:srgbClr val="000000"/>
                </a:solidFill>
              </a:rPr>
              <a:t> Presentation – “How to Take an H&amp;P”</a:t>
            </a:r>
          </a:p>
          <a:p>
            <a:pPr marL="571500" indent="-5715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solidFill>
                  <a:srgbClr val="000000"/>
                </a:solidFill>
              </a:rPr>
              <a:t>Earth Day Celebration </a:t>
            </a:r>
          </a:p>
          <a:p>
            <a:pPr marL="571500" indent="-5715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solidFill>
                  <a:srgbClr val="000000"/>
                </a:solidFill>
              </a:rPr>
              <a:t>Faculty Research Mixer</a:t>
            </a:r>
          </a:p>
          <a:p>
            <a:pPr marL="571500" indent="-5715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solidFill>
                  <a:srgbClr val="000000"/>
                </a:solidFill>
              </a:rPr>
              <a:t>Local Trail Clean Up</a:t>
            </a:r>
          </a:p>
          <a:p>
            <a:pPr marL="571500" indent="-5715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6215FE-1808-4995-2888-DE89A70D723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198" y="5950961"/>
            <a:ext cx="1359742" cy="764769"/>
          </a:xfrm>
          <a:prstGeom prst="rect">
            <a:avLst/>
          </a:prstGeom>
          <a:effectLst>
            <a:glow rad="88900">
              <a:srgbClr val="00308C">
                <a:alpha val="65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034706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295F5A4-E3BE-EFA5-A0F8-A1EED95555BC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0" y="0"/>
            <a:ext cx="12192000" cy="1650309"/>
          </a:xfrm>
          <a:gradFill>
            <a:gsLst>
              <a:gs pos="0">
                <a:srgbClr val="00308C"/>
              </a:gs>
              <a:gs pos="61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en-US" sz="4000" b="1" dirty="0">
                <a:solidFill>
                  <a:srgbClr val="F5F8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 for Psi Chapter – Middletown Satellite</a:t>
            </a:r>
          </a:p>
        </p:txBody>
      </p:sp>
      <p:pic>
        <p:nvPicPr>
          <p:cNvPr id="11" name="Content Placeholder 4" descr="A picture containing text, font, logo, symbol&#10;&#10;Description automatically generated">
            <a:extLst>
              <a:ext uri="{FF2B5EF4-FFF2-40B4-BE49-F238E27FC236}">
                <a16:creationId xmlns:a16="http://schemas.microsoft.com/office/drawing/2014/main" id="{1ACDF54E-3214-7A5A-02E2-F279C318943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6595" y="5765458"/>
            <a:ext cx="1155405" cy="1092541"/>
          </a:xfrm>
          <a:prstGeom prst="rect">
            <a:avLst/>
          </a:prstGeom>
        </p:spPr>
      </p:pic>
      <p:graphicFrame>
        <p:nvGraphicFramePr>
          <p:cNvPr id="2" name="TextBox 8">
            <a:extLst>
              <a:ext uri="{FF2B5EF4-FFF2-40B4-BE49-F238E27FC236}">
                <a16:creationId xmlns:a16="http://schemas.microsoft.com/office/drawing/2014/main" id="{1ED1381E-9F49-E814-636E-9B9450F2CB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48779"/>
              </p:ext>
            </p:extLst>
          </p:nvPr>
        </p:nvGraphicFramePr>
        <p:xfrm>
          <a:off x="584263" y="1982788"/>
          <a:ext cx="10302812" cy="433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217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455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Dermigny</dc:creator>
  <cp:lastModifiedBy>Michael Whit</cp:lastModifiedBy>
  <cp:revision>14</cp:revision>
  <dcterms:created xsi:type="dcterms:W3CDTF">2023-09-05T07:12:43Z</dcterms:created>
  <dcterms:modified xsi:type="dcterms:W3CDTF">2023-09-11T14:31:34Z</dcterms:modified>
</cp:coreProperties>
</file>