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4" r:id="rId8"/>
    <p:sldId id="270" r:id="rId9"/>
    <p:sldId id="271" r:id="rId10"/>
    <p:sldId id="268" r:id="rId11"/>
    <p:sldId id="265" r:id="rId12"/>
    <p:sldId id="267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6"/>
    <p:restoredTop sz="93097"/>
  </p:normalViewPr>
  <p:slideViewPr>
    <p:cSldViewPr snapToGrid="0" snapToObjects="1"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D8D91A-A2EE-4B54-B3C6-F6C67903BA9C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351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5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9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BB47B5-C739-4DAE-AACD-CC58CA843AC4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962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5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6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273C2C-6BD0-40EC-8D8D-4D51F089C5EB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91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377F5C-EDA7-4864-9756-35769B0E62CF}" type="datetime1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195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822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23472" y="3523143"/>
            <a:ext cx="6485021" cy="988699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Bookman Old Style" charset="0"/>
                <a:ea typeface="Bookman Old Style" charset="0"/>
                <a:cs typeface="Bookman Old Style" charset="0"/>
              </a:rPr>
              <a:t>Touro</a:t>
            </a:r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 College of Osteopathic Medicine</a:t>
            </a:r>
          </a:p>
          <a:p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Middletown, NY</a:t>
            </a:r>
          </a:p>
          <a:p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2661" y="4511842"/>
            <a:ext cx="1531088" cy="1640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399" y="1299567"/>
            <a:ext cx="7303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Bookman Old Style" panose="02050604050505020204" pitchFamily="18" charset="0"/>
                <a:ea typeface="Big Caslon Medium" charset="0"/>
                <a:cs typeface="Big Caslon Medium" charset="0"/>
              </a:rPr>
              <a:t>Sigma Sigma Phi</a:t>
            </a:r>
          </a:p>
          <a:p>
            <a:pPr algn="ctr"/>
            <a:r>
              <a:rPr lang="en-US" sz="4800" dirty="0">
                <a:latin typeface="Bookman Old Style" panose="02050604050505020204" pitchFamily="18" charset="0"/>
                <a:ea typeface="Big Caslon Medium" charset="0"/>
                <a:cs typeface="Big Caslon Medium" charset="0"/>
              </a:rPr>
              <a:t>Psi Chapter</a:t>
            </a:r>
          </a:p>
          <a:p>
            <a:pPr algn="ctr"/>
            <a:r>
              <a:rPr lang="en-US" sz="4800" dirty="0">
                <a:latin typeface="Bookman Old Style" panose="02050604050505020204" pitchFamily="18" charset="0"/>
                <a:ea typeface="Big Caslon Medium" charset="0"/>
                <a:cs typeface="Big Caslon Medium" charset="0"/>
              </a:rPr>
              <a:t>Middletown Satellite </a:t>
            </a:r>
          </a:p>
        </p:txBody>
      </p:sp>
    </p:spTree>
    <p:extLst>
      <p:ext uri="{BB962C8B-B14F-4D97-AF65-F5344CB8AC3E}">
        <p14:creationId xmlns:p14="http://schemas.microsoft.com/office/powerpoint/2010/main" val="272893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922276_10152760154290740_5218144083443719953_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294" y="127506"/>
            <a:ext cx="2458453" cy="2187756"/>
          </a:xfrm>
          <a:prstGeom prst="rect">
            <a:avLst/>
          </a:prstGeom>
        </p:spPr>
      </p:pic>
      <p:pic>
        <p:nvPicPr>
          <p:cNvPr id="6" name="Picture 5" descr="IMG_378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1636" y="127506"/>
            <a:ext cx="4226543" cy="1875025"/>
          </a:xfrm>
          <a:prstGeom prst="rect">
            <a:avLst/>
          </a:prstGeom>
        </p:spPr>
      </p:pic>
      <p:pic>
        <p:nvPicPr>
          <p:cNvPr id="7" name="Picture 6" descr="IMG_378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2703" y="4322026"/>
            <a:ext cx="1960042" cy="2185065"/>
          </a:xfrm>
          <a:prstGeom prst="rect">
            <a:avLst/>
          </a:prstGeom>
        </p:spPr>
      </p:pic>
      <p:pic>
        <p:nvPicPr>
          <p:cNvPr id="8" name="Picture 7" descr="10646905_10153319854064402_5992347034324674911_n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1635" y="2139961"/>
            <a:ext cx="3486209" cy="1960993"/>
          </a:xfrm>
          <a:prstGeom prst="rect">
            <a:avLst/>
          </a:prstGeom>
        </p:spPr>
      </p:pic>
      <p:pic>
        <p:nvPicPr>
          <p:cNvPr id="9" name="Picture 8" descr="11143355_10100153625649919_653844849032798239_n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7337" y="2139961"/>
            <a:ext cx="1585352" cy="29881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441" y="2411279"/>
            <a:ext cx="2483663" cy="1814730"/>
          </a:xfrm>
          <a:prstGeom prst="rect">
            <a:avLst/>
          </a:prstGeom>
        </p:spPr>
      </p:pic>
      <p:pic>
        <p:nvPicPr>
          <p:cNvPr id="10" name="Picture 9" descr="11206716_10152760155890740_897646973277038923_o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1635" y="4192536"/>
            <a:ext cx="3486209" cy="232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7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8916"/>
            <a:ext cx="7200900" cy="1485900"/>
          </a:xfrm>
        </p:spPr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Looking forward to the 2018-2019 school year: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415" y="1840832"/>
            <a:ext cx="7994984" cy="4457700"/>
          </a:xfrm>
        </p:spPr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Plan more Medical Spanish Seminars 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Plan fundraising opportunities to buy books for Read4Peds 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Plan Field Days at local schools to emphasize the importance of healthy choices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Board prep speakers and rotation panels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Continue with TA program and mentor-mentee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Plan to sponsor a child from the Make-A-Wish Foundation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Plan faculty and student soccer tournament</a:t>
            </a:r>
          </a:p>
        </p:txBody>
      </p:sp>
    </p:spTree>
    <p:extLst>
      <p:ext uri="{BB962C8B-B14F-4D97-AF65-F5344CB8AC3E}">
        <p14:creationId xmlns:p14="http://schemas.microsoft.com/office/powerpoint/2010/main" val="2921278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Goals for Psi Chapter-Middletown Satellite: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576137"/>
            <a:ext cx="7862637" cy="3581400"/>
          </a:xfrm>
        </p:spPr>
        <p:txBody>
          <a:bodyPr>
            <a:noAutofit/>
          </a:bodyPr>
          <a:lstStyle/>
          <a:p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Help students to achieve academic excellence through our programs and collaborations</a:t>
            </a:r>
          </a:p>
          <a:p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Emphasize the importance of professionalism in both the academic and professional settings</a:t>
            </a:r>
          </a:p>
          <a:p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Continue building relationships with local organizations that will last for many years to come</a:t>
            </a:r>
          </a:p>
          <a:p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Serve as the face of </a:t>
            </a:r>
            <a:r>
              <a:rPr lang="en-US" sz="2400" dirty="0" err="1">
                <a:latin typeface="Bookman Old Style" charset="0"/>
                <a:ea typeface="Bookman Old Style" charset="0"/>
                <a:cs typeface="Bookman Old Style" charset="0"/>
              </a:rPr>
              <a:t>TouroCOM</a:t>
            </a:r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> Middletown and make our presence known in the Hudson Valley</a:t>
            </a:r>
          </a:p>
          <a:p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8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539" y="2348319"/>
            <a:ext cx="7792482" cy="18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7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Bookman Old Style" charset="0"/>
                <a:ea typeface="Bookman Old Style" charset="0"/>
                <a:cs typeface="Bookman Old Style" charset="0"/>
              </a:rPr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06843"/>
            <a:ext cx="7707527" cy="3581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President: Taylor Sims 	</a:t>
            </a:r>
          </a:p>
          <a:p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Vice President: </a:t>
            </a:r>
            <a:r>
              <a:rPr lang="en-US" sz="3200" dirty="0" err="1">
                <a:latin typeface="Bookman Old Style" charset="0"/>
                <a:ea typeface="Bookman Old Style" charset="0"/>
                <a:cs typeface="Bookman Old Style" charset="0"/>
              </a:rPr>
              <a:t>Jaslyn</a:t>
            </a:r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 Maurer</a:t>
            </a:r>
          </a:p>
          <a:p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Secretary: Roxana Mehran</a:t>
            </a:r>
          </a:p>
          <a:p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Treasurer: </a:t>
            </a:r>
            <a:r>
              <a:rPr lang="en-US" sz="3200" dirty="0" err="1">
                <a:latin typeface="Bookman Old Style" charset="0"/>
                <a:ea typeface="Bookman Old Style" charset="0"/>
                <a:cs typeface="Bookman Old Style" charset="0"/>
              </a:rPr>
              <a:t>Kanza</a:t>
            </a:r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 Khalid</a:t>
            </a:r>
          </a:p>
          <a:p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Advisor: Dean Kenneth </a:t>
            </a:r>
            <a:r>
              <a:rPr lang="en-US" sz="3200" dirty="0" err="1">
                <a:latin typeface="Bookman Old Style" charset="0"/>
                <a:ea typeface="Bookman Old Style" charset="0"/>
                <a:cs typeface="Bookman Old Style" charset="0"/>
              </a:rPr>
              <a:t>Steier</a:t>
            </a:r>
            <a:r>
              <a:rPr lang="en-US" sz="3200" dirty="0">
                <a:latin typeface="Bookman Old Style" charset="0"/>
                <a:ea typeface="Bookman Old Style" charset="0"/>
                <a:cs typeface="Bookman Old Style" charset="0"/>
              </a:rPr>
              <a:t>, DO</a:t>
            </a:r>
          </a:p>
        </p:txBody>
      </p:sp>
    </p:spTree>
    <p:extLst>
      <p:ext uri="{BB962C8B-B14F-4D97-AF65-F5344CB8AC3E}">
        <p14:creationId xmlns:p14="http://schemas.microsoft.com/office/powerpoint/2010/main" val="404989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ookman Old Style" charset="0"/>
                <a:ea typeface="Bookman Old Style" charset="0"/>
                <a:cs typeface="Bookman Old Style" charset="0"/>
              </a:rPr>
              <a:t>Admissions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673"/>
            <a:ext cx="7886700" cy="4423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Bookman Old Style" charset="0"/>
                <a:ea typeface="Bookman Old Style" charset="0"/>
                <a:cs typeface="Bookman Old Style" charset="0"/>
              </a:rPr>
              <a:t>Criteria: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OMS I or II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Minimum GPA of 3.0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History of community service involvement and extracurricular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Past leadership experience, research</a:t>
            </a:r>
          </a:p>
          <a:p>
            <a:pPr marL="0" indent="0">
              <a:buNone/>
            </a:pPr>
            <a:r>
              <a:rPr lang="en-US" b="1" dirty="0">
                <a:latin typeface="Bookman Old Style" charset="0"/>
                <a:ea typeface="Bookman Old Style" charset="0"/>
                <a:cs typeface="Bookman Old Style" charset="0"/>
              </a:rPr>
              <a:t>Process: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Application (Blinded &amp; not blinded)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Each application is read by the executive board members (blinded to the applicant) and needs to be a 75% decision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Top applicants are given to Faculty advisor for review and final decision on applicants.</a:t>
            </a: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6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Membership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8700" y="1544595"/>
            <a:ext cx="7672388" cy="4322805"/>
          </a:xfrm>
        </p:spPr>
        <p:txBody>
          <a:bodyPr>
            <a:noAutofit/>
          </a:bodyPr>
          <a:lstStyle/>
          <a:p>
            <a:r>
              <a:rPr lang="en-US" sz="2200" dirty="0">
                <a:latin typeface="Bookman Old Style" panose="02050604050505020204" pitchFamily="18" charset="0"/>
              </a:rPr>
              <a:t>Current Members:</a:t>
            </a:r>
          </a:p>
          <a:p>
            <a:pPr lvl="1"/>
            <a:r>
              <a:rPr lang="en-US" sz="2200" i="0" dirty="0">
                <a:latin typeface="Bookman Old Style" panose="02050604050505020204" pitchFamily="18" charset="0"/>
              </a:rPr>
              <a:t>Class of 2019: 24</a:t>
            </a:r>
          </a:p>
          <a:p>
            <a:pPr lvl="1"/>
            <a:r>
              <a:rPr lang="en-US" sz="2200" i="0" dirty="0">
                <a:latin typeface="Bookman Old Style" panose="02050604050505020204" pitchFamily="18" charset="0"/>
              </a:rPr>
              <a:t>Class of 2020: 20 </a:t>
            </a:r>
          </a:p>
          <a:p>
            <a:pPr lvl="1"/>
            <a:r>
              <a:rPr lang="en-US" sz="2200" i="0" dirty="0">
                <a:latin typeface="Bookman Old Style" panose="02050604050505020204" pitchFamily="18" charset="0"/>
              </a:rPr>
              <a:t>Class of 2021: 34</a:t>
            </a:r>
          </a:p>
          <a:p>
            <a:pPr lvl="1"/>
            <a:r>
              <a:rPr lang="en-US" sz="2200" i="0" dirty="0">
                <a:latin typeface="Bookman Old Style" panose="02050604050505020204" pitchFamily="18" charset="0"/>
              </a:rPr>
              <a:t>Only classes of 2021 and 2022 are eligible for membership.</a:t>
            </a:r>
          </a:p>
          <a:p>
            <a:pPr lvl="2"/>
            <a:endParaRPr lang="en-US" sz="2200" dirty="0">
              <a:latin typeface="Bookman Old Style" panose="02050604050505020204" pitchFamily="18" charset="0"/>
            </a:endParaRPr>
          </a:p>
          <a:p>
            <a:pPr lvl="2"/>
            <a:r>
              <a:rPr lang="en-US" sz="2200" dirty="0">
                <a:solidFill>
                  <a:srgbClr val="FF0000"/>
                </a:solidFill>
                <a:latin typeface="Bookman Old Style" panose="02050604050505020204" pitchFamily="18" charset="0"/>
              </a:rPr>
              <a:t>Anticipated: </a:t>
            </a:r>
          </a:p>
          <a:p>
            <a:pPr lvl="3"/>
            <a:r>
              <a:rPr lang="en-US" sz="2200" i="0" dirty="0">
                <a:solidFill>
                  <a:srgbClr val="FF0000"/>
                </a:solidFill>
                <a:latin typeface="Bookman Old Style" panose="02050604050505020204" pitchFamily="18" charset="0"/>
              </a:rPr>
              <a:t>Spring 2019: 22 members from Class of 2022</a:t>
            </a:r>
          </a:p>
        </p:txBody>
      </p:sp>
    </p:spTree>
    <p:extLst>
      <p:ext uri="{BB962C8B-B14F-4D97-AF65-F5344CB8AC3E}">
        <p14:creationId xmlns:p14="http://schemas.microsoft.com/office/powerpoint/2010/main" val="102886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469232"/>
            <a:ext cx="7814511" cy="1702468"/>
          </a:xfrm>
        </p:spPr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SSP Active Member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5999"/>
            <a:ext cx="7814510" cy="378994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>
                <a:latin typeface="Bookman Old Style" charset="0"/>
                <a:ea typeface="Bookman Old Style" charset="0"/>
                <a:cs typeface="Bookman Old Style" charset="0"/>
              </a:rPr>
              <a:t>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.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ust attend all General Meetings</a:t>
            </a:r>
          </a:p>
          <a:p>
            <a:pPr marL="4572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2. 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ust serve on at least 1 committee and dedicate at least 10 hours of service/planning hours per semester to their committee</a:t>
            </a:r>
          </a:p>
          <a:p>
            <a:pPr marL="4572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3. Must dedicate at least 10 hours of volunteering outside of SSP activities</a:t>
            </a:r>
          </a:p>
          <a:p>
            <a:pPr marL="4572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4. Must maintain 3.0 GPA or higher</a:t>
            </a:r>
          </a:p>
          <a:p>
            <a:pPr marL="4572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5.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ust attend one national conference per year. Ex) DO day, OMED, Specialty conferences, etc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72858"/>
            <a:ext cx="7200900" cy="1485900"/>
          </a:xfrm>
        </p:spPr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06263"/>
            <a:ext cx="7838574" cy="415772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Education Committee: School Lectures with other organizations, Science Experiments with Students, School visits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Philanthropy Committee: Fundraisers, Raise money for Make-A-Wish Foundation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Community Outreach Committee: Faculty and student soccer games, Kickball Tournament, Orange County Health Department Events, Health Screenings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Medical Service: Health fairs, Blood pressure screenings, flu shots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Mentor/Mentee Program Coordinators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Teaching Assistant Coordinators </a:t>
            </a:r>
          </a:p>
        </p:txBody>
      </p:sp>
    </p:spTree>
    <p:extLst>
      <p:ext uri="{BB962C8B-B14F-4D97-AF65-F5344CB8AC3E}">
        <p14:creationId xmlns:p14="http://schemas.microsoft.com/office/powerpoint/2010/main" val="312078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826" y="493295"/>
            <a:ext cx="7718258" cy="1485900"/>
          </a:xfrm>
        </p:spPr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What we have done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4" y="1275346"/>
            <a:ext cx="8013030" cy="5783179"/>
          </a:xfrm>
        </p:spPr>
        <p:txBody>
          <a:bodyPr>
            <a:noAutofit/>
          </a:bodyPr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Led school tours and panels during open house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Set up mentor-mentee program pairing 1</a:t>
            </a:r>
            <a:r>
              <a:rPr lang="en-US" baseline="30000" dirty="0">
                <a:latin typeface="Bookman Old Style" charset="0"/>
                <a:ea typeface="Bookman Old Style" charset="0"/>
                <a:cs typeface="Bookman Old Style" charset="0"/>
              </a:rPr>
              <a:t>st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 year students with 2</a:t>
            </a:r>
            <a:r>
              <a:rPr lang="en-US" baseline="30000" dirty="0">
                <a:latin typeface="Bookman Old Style" charset="0"/>
                <a:ea typeface="Bookman Old Style" charset="0"/>
                <a:cs typeface="Bookman Old Style" charset="0"/>
              </a:rPr>
              <a:t>nd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 year students and master students with previous master students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Mock practical exams for Anatomy, Physical Diagnosis/OSCE, and OMM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Set up TA program where 2</a:t>
            </a:r>
            <a:r>
              <a:rPr lang="en-US" baseline="30000" dirty="0">
                <a:latin typeface="Bookman Old Style" charset="0"/>
                <a:ea typeface="Bookman Old Style" charset="0"/>
                <a:cs typeface="Bookman Old Style" charset="0"/>
              </a:rPr>
              <a:t>nd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 year students hold reviews and tutor the 1</a:t>
            </a:r>
            <a:r>
              <a:rPr lang="en-US" baseline="30000" dirty="0">
                <a:latin typeface="Bookman Old Style" charset="0"/>
                <a:ea typeface="Bookman Old Style" charset="0"/>
                <a:cs typeface="Bookman Old Style" charset="0"/>
              </a:rPr>
              <a:t>st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 year students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Started a Medical Spanish organization aimed towards closing the language gap between Spanish-speaking patients and their medical team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Worked with Med Achieve to come up with a program called “Brain Booster” which taught high school students about medical school related subjects </a:t>
            </a: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6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826" y="493295"/>
            <a:ext cx="7718258" cy="1485900"/>
          </a:xfrm>
        </p:spPr>
        <p:txBody>
          <a:bodyPr/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What we have done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4" y="1275346"/>
            <a:ext cx="8013030" cy="5783179"/>
          </a:xfrm>
        </p:spPr>
        <p:txBody>
          <a:bodyPr>
            <a:noAutofit/>
          </a:bodyPr>
          <a:lstStyle/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Worked with Read4Peds where medical students went to local schools and read to children 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Created a school garden to emphasize the importance of healthy choices. Local elementary schools have also visited the garden to help plant and water the vegetables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Partner with Farm to table program through Cornell Extension to provide nutritional education to K-12 students in the Hudson Valley</a:t>
            </a:r>
          </a:p>
          <a:p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Partner with the Orange Country Department of Health to teach local high school health classes and promote “Drink Water Week”. </a:t>
            </a: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n-US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6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0996" y="250446"/>
            <a:ext cx="5266564" cy="2962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3A6EBD-79A1-7F4B-95BD-A386FD26BD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5341" y="3494761"/>
            <a:ext cx="7112821" cy="3244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287BF0-45B5-F04F-A6F4-9166495746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5245" y="252084"/>
            <a:ext cx="3356979" cy="312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982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4259</TotalTime>
  <Words>590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Big Caslon Medium</vt:lpstr>
      <vt:lpstr>Bookman Old Style</vt:lpstr>
      <vt:lpstr>Franklin Gothic Book</vt:lpstr>
      <vt:lpstr>Crop</vt:lpstr>
      <vt:lpstr>PowerPoint Presentation</vt:lpstr>
      <vt:lpstr>Leadership</vt:lpstr>
      <vt:lpstr>Admissions</vt:lpstr>
      <vt:lpstr>Membership</vt:lpstr>
      <vt:lpstr>SSP Active Member Requirements</vt:lpstr>
      <vt:lpstr>Committees</vt:lpstr>
      <vt:lpstr>What we have done so far:</vt:lpstr>
      <vt:lpstr>What we have done so far:</vt:lpstr>
      <vt:lpstr>PowerPoint Presentation</vt:lpstr>
      <vt:lpstr>PowerPoint Presentation</vt:lpstr>
      <vt:lpstr>Looking forward to the 2018-2019 school year:</vt:lpstr>
      <vt:lpstr>Goals for Psi Chapter-Middletown Satellite: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 Psi-Alpha Chapter</dc:title>
  <dc:creator>Nima Rejali</dc:creator>
  <cp:lastModifiedBy>Michael Whit</cp:lastModifiedBy>
  <cp:revision>29</cp:revision>
  <dcterms:created xsi:type="dcterms:W3CDTF">2015-09-22T12:14:46Z</dcterms:created>
  <dcterms:modified xsi:type="dcterms:W3CDTF">2018-09-12T22:53:23Z</dcterms:modified>
</cp:coreProperties>
</file>